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8" r:id="rId2"/>
  </p:sldMasterIdLst>
  <p:notesMasterIdLst>
    <p:notesMasterId r:id="rId23"/>
  </p:notesMasterIdLst>
  <p:sldIdLst>
    <p:sldId id="293" r:id="rId3"/>
    <p:sldId id="300" r:id="rId4"/>
    <p:sldId id="301" r:id="rId5"/>
    <p:sldId id="296" r:id="rId6"/>
    <p:sldId id="299" r:id="rId7"/>
    <p:sldId id="279" r:id="rId8"/>
    <p:sldId id="302" r:id="rId9"/>
    <p:sldId id="303" r:id="rId10"/>
    <p:sldId id="311" r:id="rId11"/>
    <p:sldId id="304" r:id="rId12"/>
    <p:sldId id="318" r:id="rId13"/>
    <p:sldId id="305" r:id="rId14"/>
    <p:sldId id="309" r:id="rId15"/>
    <p:sldId id="310" r:id="rId16"/>
    <p:sldId id="319" r:id="rId17"/>
    <p:sldId id="312" r:id="rId18"/>
    <p:sldId id="313" r:id="rId19"/>
    <p:sldId id="314" r:id="rId20"/>
    <p:sldId id="315" r:id="rId21"/>
    <p:sldId id="317" r:id="rId2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zoom.us/downloa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61EFB-23A0-4E29-9778-A556E887D39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AD0C80FB-7678-46E6-AEE0-2B367B104847}">
      <dgm:prSet phldrT="[Texto]"/>
      <dgm:spPr/>
      <dgm:t>
        <a:bodyPr/>
        <a:lstStyle/>
        <a:p>
          <a:r>
            <a:rPr lang="es-ES" b="1" dirty="0"/>
            <a:t>Entidades cooperantes</a:t>
          </a:r>
          <a:endParaRPr lang="es-PE" dirty="0"/>
        </a:p>
      </dgm:t>
    </dgm:pt>
    <dgm:pt modelId="{AE91E06E-58EF-4837-86F3-B3F1A6870FE8}" type="parTrans" cxnId="{1667F9E9-CEBA-49A5-859E-F155AF14444B}">
      <dgm:prSet/>
      <dgm:spPr/>
      <dgm:t>
        <a:bodyPr/>
        <a:lstStyle/>
        <a:p>
          <a:endParaRPr lang="es-PE"/>
        </a:p>
      </dgm:t>
    </dgm:pt>
    <dgm:pt modelId="{B6D16E8C-8000-4F74-A09C-543E6B9D2646}" type="sibTrans" cxnId="{1667F9E9-CEBA-49A5-859E-F155AF14444B}">
      <dgm:prSet/>
      <dgm:spPr/>
      <dgm:t>
        <a:bodyPr/>
        <a:lstStyle/>
        <a:p>
          <a:endParaRPr lang="es-PE"/>
        </a:p>
      </dgm:t>
    </dgm:pt>
    <dgm:pt modelId="{E3535D23-C80A-43CC-90B5-5D7A4F2EE266}">
      <dgm:prSet phldrT="[Texto]" custT="1"/>
      <dgm:spPr/>
      <dgm:t>
        <a:bodyPr/>
        <a:lstStyle/>
        <a:p>
          <a:r>
            <a:rPr lang="es-ES" sz="2000" dirty="0"/>
            <a:t>CONCYTEC</a:t>
          </a:r>
          <a:endParaRPr lang="es-PE" sz="2000" dirty="0"/>
        </a:p>
      </dgm:t>
    </dgm:pt>
    <dgm:pt modelId="{FC407ABA-663F-4D8D-883F-413828743449}" type="parTrans" cxnId="{1EB4BC9D-CD60-4DA9-ADB5-72CDFF7495E4}">
      <dgm:prSet/>
      <dgm:spPr/>
      <dgm:t>
        <a:bodyPr/>
        <a:lstStyle/>
        <a:p>
          <a:endParaRPr lang="es-PE"/>
        </a:p>
      </dgm:t>
    </dgm:pt>
    <dgm:pt modelId="{7ACC8955-04B6-48D9-84E5-1987ACB01FA7}" type="sibTrans" cxnId="{1EB4BC9D-CD60-4DA9-ADB5-72CDFF7495E4}">
      <dgm:prSet/>
      <dgm:spPr/>
      <dgm:t>
        <a:bodyPr/>
        <a:lstStyle/>
        <a:p>
          <a:endParaRPr lang="es-PE"/>
        </a:p>
      </dgm:t>
    </dgm:pt>
    <dgm:pt modelId="{67C2C0D6-7CF5-4D34-83DB-F7DB571B5C45}">
      <dgm:prSet phldrT="[Texto]" custT="1"/>
      <dgm:spPr/>
      <dgm:t>
        <a:bodyPr/>
        <a:lstStyle/>
        <a:p>
          <a:r>
            <a:rPr lang="es-ES" sz="2000" dirty="0"/>
            <a:t>DRE</a:t>
          </a:r>
          <a:endParaRPr lang="es-PE" sz="2000" dirty="0"/>
        </a:p>
      </dgm:t>
    </dgm:pt>
    <dgm:pt modelId="{0146D7A8-A2BC-46FE-9067-8B511CBF4E36}" type="parTrans" cxnId="{986F29AB-00FF-4E31-915F-B3FF5D02D77F}">
      <dgm:prSet/>
      <dgm:spPr/>
      <dgm:t>
        <a:bodyPr/>
        <a:lstStyle/>
        <a:p>
          <a:endParaRPr lang="es-PE"/>
        </a:p>
      </dgm:t>
    </dgm:pt>
    <dgm:pt modelId="{375653BF-EF93-4D47-A364-471829856B88}" type="sibTrans" cxnId="{986F29AB-00FF-4E31-915F-B3FF5D02D77F}">
      <dgm:prSet/>
      <dgm:spPr/>
      <dgm:t>
        <a:bodyPr/>
        <a:lstStyle/>
        <a:p>
          <a:endParaRPr lang="es-PE"/>
        </a:p>
      </dgm:t>
    </dgm:pt>
    <dgm:pt modelId="{728F2F92-D0E1-4CF7-B2C3-6ECDF53726A8}">
      <dgm:prSet phldrT="[Texto]"/>
      <dgm:spPr/>
      <dgm:t>
        <a:bodyPr/>
        <a:lstStyle/>
        <a:p>
          <a:r>
            <a:rPr lang="es-ES" b="1" dirty="0"/>
            <a:t>Ámbito de intervención</a:t>
          </a:r>
          <a:endParaRPr lang="es-PE" dirty="0"/>
        </a:p>
      </dgm:t>
    </dgm:pt>
    <dgm:pt modelId="{5D7DBA67-28E8-48C6-800F-BA7C8ACFA04E}" type="parTrans" cxnId="{6985EA8D-3DF8-4DF3-825C-00876D39E56D}">
      <dgm:prSet/>
      <dgm:spPr/>
      <dgm:t>
        <a:bodyPr/>
        <a:lstStyle/>
        <a:p>
          <a:endParaRPr lang="es-PE"/>
        </a:p>
      </dgm:t>
    </dgm:pt>
    <dgm:pt modelId="{8D1D911C-8A7F-4889-BB9E-6295EF840F92}" type="sibTrans" cxnId="{6985EA8D-3DF8-4DF3-825C-00876D39E56D}">
      <dgm:prSet/>
      <dgm:spPr/>
      <dgm:t>
        <a:bodyPr/>
        <a:lstStyle/>
        <a:p>
          <a:endParaRPr lang="es-PE"/>
        </a:p>
      </dgm:t>
    </dgm:pt>
    <dgm:pt modelId="{847A541E-E8AA-49C4-82DC-E2A7BEC4C77A}">
      <dgm:prSet phldrT="[Texto]" custT="1"/>
      <dgm:spPr/>
      <dgm:t>
        <a:bodyPr/>
        <a:lstStyle/>
        <a:p>
          <a:r>
            <a:rPr lang="es-ES" sz="2000" dirty="0"/>
            <a:t>25 Regiones</a:t>
          </a:r>
          <a:r>
            <a:rPr lang="es-ES" sz="2000" b="1" dirty="0"/>
            <a:t> </a:t>
          </a:r>
          <a:endParaRPr lang="es-PE" sz="2000" dirty="0"/>
        </a:p>
      </dgm:t>
    </dgm:pt>
    <dgm:pt modelId="{0E1267A6-BDDF-4B48-A620-B97EABF611B2}" type="parTrans" cxnId="{D516A56B-C799-40CF-9D39-C60AFA92270D}">
      <dgm:prSet/>
      <dgm:spPr/>
      <dgm:t>
        <a:bodyPr/>
        <a:lstStyle/>
        <a:p>
          <a:endParaRPr lang="es-PE"/>
        </a:p>
      </dgm:t>
    </dgm:pt>
    <dgm:pt modelId="{715DE708-6415-405C-802F-7DA35FABFC27}" type="sibTrans" cxnId="{D516A56B-C799-40CF-9D39-C60AFA92270D}">
      <dgm:prSet/>
      <dgm:spPr/>
      <dgm:t>
        <a:bodyPr/>
        <a:lstStyle/>
        <a:p>
          <a:endParaRPr lang="es-PE"/>
        </a:p>
      </dgm:t>
    </dgm:pt>
    <dgm:pt modelId="{E2FB5D8E-828A-494B-B970-6E0853D4AD81}">
      <dgm:prSet phldrT="[Texto]" custT="1"/>
      <dgm:spPr/>
      <dgm:t>
        <a:bodyPr/>
        <a:lstStyle/>
        <a:p>
          <a:r>
            <a:rPr lang="es-ES" sz="2000" dirty="0"/>
            <a:t>26 DRE / GRE</a:t>
          </a:r>
          <a:endParaRPr lang="es-PE" sz="2000" dirty="0"/>
        </a:p>
      </dgm:t>
    </dgm:pt>
    <dgm:pt modelId="{F285E7FE-6B11-4E45-9AFB-FA80CBFC4773}" type="parTrans" cxnId="{D321C8F8-4D54-4A69-A337-719597A84DE6}">
      <dgm:prSet/>
      <dgm:spPr/>
      <dgm:t>
        <a:bodyPr/>
        <a:lstStyle/>
        <a:p>
          <a:endParaRPr lang="es-PE"/>
        </a:p>
      </dgm:t>
    </dgm:pt>
    <dgm:pt modelId="{FEB64ACD-190A-40DE-BF96-A3FD3CD26CD8}" type="sibTrans" cxnId="{D321C8F8-4D54-4A69-A337-719597A84DE6}">
      <dgm:prSet/>
      <dgm:spPr/>
      <dgm:t>
        <a:bodyPr/>
        <a:lstStyle/>
        <a:p>
          <a:endParaRPr lang="es-PE"/>
        </a:p>
      </dgm:t>
    </dgm:pt>
    <dgm:pt modelId="{E4926E85-AEA4-40C7-9576-CFF69B3FB6C8}">
      <dgm:prSet phldrT="[Texto]"/>
      <dgm:spPr/>
      <dgm:t>
        <a:bodyPr/>
        <a:lstStyle/>
        <a:p>
          <a:r>
            <a:rPr lang="es-ES" b="1" dirty="0"/>
            <a:t>Población participante</a:t>
          </a:r>
          <a:endParaRPr lang="es-PE" b="1" dirty="0"/>
        </a:p>
      </dgm:t>
    </dgm:pt>
    <dgm:pt modelId="{D9F5503D-9951-4D79-8F1F-A4A3486A3100}" type="parTrans" cxnId="{8AA42ED6-D6DF-4A61-8F62-A8D1037CD92C}">
      <dgm:prSet/>
      <dgm:spPr/>
      <dgm:t>
        <a:bodyPr/>
        <a:lstStyle/>
        <a:p>
          <a:endParaRPr lang="es-PE"/>
        </a:p>
      </dgm:t>
    </dgm:pt>
    <dgm:pt modelId="{83B13DF9-E94C-49C9-84BB-1EB449992083}" type="sibTrans" cxnId="{8AA42ED6-D6DF-4A61-8F62-A8D1037CD92C}">
      <dgm:prSet/>
      <dgm:spPr/>
      <dgm:t>
        <a:bodyPr/>
        <a:lstStyle/>
        <a:p>
          <a:endParaRPr lang="es-PE"/>
        </a:p>
      </dgm:t>
    </dgm:pt>
    <dgm:pt modelId="{B12D589A-C139-4A0F-BF02-DABA544787C0}">
      <dgm:prSet phldrT="[Texto]" custT="1"/>
      <dgm:spPr/>
      <dgm:t>
        <a:bodyPr/>
        <a:lstStyle/>
        <a:p>
          <a:r>
            <a:rPr lang="es-ES" sz="2000" dirty="0"/>
            <a:t>7020 Estudiantes</a:t>
          </a:r>
          <a:endParaRPr lang="es-PE" sz="2000" dirty="0"/>
        </a:p>
      </dgm:t>
    </dgm:pt>
    <dgm:pt modelId="{79EE4673-E8ED-490F-AD03-93F996D61E2D}" type="parTrans" cxnId="{E35357A2-A829-420A-9B3E-8B0A6516D385}">
      <dgm:prSet/>
      <dgm:spPr/>
      <dgm:t>
        <a:bodyPr/>
        <a:lstStyle/>
        <a:p>
          <a:endParaRPr lang="es-PE"/>
        </a:p>
      </dgm:t>
    </dgm:pt>
    <dgm:pt modelId="{2056D1B8-097C-4C84-B9A2-5F23220DC10D}" type="sibTrans" cxnId="{E35357A2-A829-420A-9B3E-8B0A6516D385}">
      <dgm:prSet/>
      <dgm:spPr/>
      <dgm:t>
        <a:bodyPr/>
        <a:lstStyle/>
        <a:p>
          <a:endParaRPr lang="es-PE"/>
        </a:p>
      </dgm:t>
    </dgm:pt>
    <dgm:pt modelId="{51497795-393D-4802-8BBA-C5615CB72902}">
      <dgm:prSet phldrT="[Texto]" custT="1"/>
      <dgm:spPr/>
      <dgm:t>
        <a:bodyPr/>
        <a:lstStyle/>
        <a:p>
          <a:r>
            <a:rPr lang="es-ES" sz="2000" dirty="0"/>
            <a:t>221 UGEL</a:t>
          </a:r>
          <a:endParaRPr lang="es-PE" sz="2000" dirty="0"/>
        </a:p>
      </dgm:t>
    </dgm:pt>
    <dgm:pt modelId="{9797DEF2-2AF1-48C8-8047-489422218297}" type="parTrans" cxnId="{9D9829B1-6DF9-4828-BD35-7512F88FC797}">
      <dgm:prSet/>
      <dgm:spPr/>
      <dgm:t>
        <a:bodyPr/>
        <a:lstStyle/>
        <a:p>
          <a:endParaRPr lang="es-PE"/>
        </a:p>
      </dgm:t>
    </dgm:pt>
    <dgm:pt modelId="{29491C3B-0CAA-4881-8CFD-5737DBDCC44D}" type="sibTrans" cxnId="{9D9829B1-6DF9-4828-BD35-7512F88FC797}">
      <dgm:prSet/>
      <dgm:spPr/>
      <dgm:t>
        <a:bodyPr/>
        <a:lstStyle/>
        <a:p>
          <a:endParaRPr lang="es-PE"/>
        </a:p>
      </dgm:t>
    </dgm:pt>
    <dgm:pt modelId="{E5997B62-2404-4BCC-821C-4C3A773E9634}">
      <dgm:prSet phldrT="[Texto]" custT="1"/>
      <dgm:spPr/>
      <dgm:t>
        <a:bodyPr/>
        <a:lstStyle/>
        <a:p>
          <a:r>
            <a:rPr lang="es-ES" sz="2000" dirty="0"/>
            <a:t>10 IE por DRE</a:t>
          </a:r>
          <a:endParaRPr lang="es-PE" sz="2000" dirty="0"/>
        </a:p>
      </dgm:t>
    </dgm:pt>
    <dgm:pt modelId="{B7DBCF55-8FC8-468F-A5C9-16BEE4C306E3}" type="parTrans" cxnId="{3772C0A0-31E4-4000-B00A-D3F556797BD6}">
      <dgm:prSet/>
      <dgm:spPr/>
      <dgm:t>
        <a:bodyPr/>
        <a:lstStyle/>
        <a:p>
          <a:endParaRPr lang="es-PE"/>
        </a:p>
      </dgm:t>
    </dgm:pt>
    <dgm:pt modelId="{9B7035DF-F6B1-4DB3-B1D2-DEB86E2A94CB}" type="sibTrans" cxnId="{3772C0A0-31E4-4000-B00A-D3F556797BD6}">
      <dgm:prSet/>
      <dgm:spPr/>
      <dgm:t>
        <a:bodyPr/>
        <a:lstStyle/>
        <a:p>
          <a:endParaRPr lang="es-PE"/>
        </a:p>
      </dgm:t>
    </dgm:pt>
    <dgm:pt modelId="{342AA900-5921-4AC7-BC06-DED745EFAD28}">
      <dgm:prSet phldrT="[Texto]" custT="1"/>
      <dgm:spPr/>
      <dgm:t>
        <a:bodyPr/>
        <a:lstStyle/>
        <a:p>
          <a:r>
            <a:rPr lang="es-ES" sz="2000" dirty="0"/>
            <a:t>260  Clubes de Ciencia y Tecnología</a:t>
          </a:r>
          <a:endParaRPr lang="es-PE" sz="2000" dirty="0"/>
        </a:p>
      </dgm:t>
    </dgm:pt>
    <dgm:pt modelId="{6839DF04-A2EC-48C2-83EF-688C93EA5F7D}" type="parTrans" cxnId="{85F90A9F-2544-4B2C-BAE6-0AF0726F67C6}">
      <dgm:prSet/>
      <dgm:spPr/>
      <dgm:t>
        <a:bodyPr/>
        <a:lstStyle/>
        <a:p>
          <a:endParaRPr lang="es-PE"/>
        </a:p>
      </dgm:t>
    </dgm:pt>
    <dgm:pt modelId="{51E8EAB3-C955-45B9-A530-1ACEDC3C87E9}" type="sibTrans" cxnId="{85F90A9F-2544-4B2C-BAE6-0AF0726F67C6}">
      <dgm:prSet/>
      <dgm:spPr/>
      <dgm:t>
        <a:bodyPr/>
        <a:lstStyle/>
        <a:p>
          <a:endParaRPr lang="es-PE"/>
        </a:p>
      </dgm:t>
    </dgm:pt>
    <dgm:pt modelId="{A4FA9CFE-5111-4F3D-A381-AA336B52B6CF}">
      <dgm:prSet phldrT="[Texto]" custT="1"/>
      <dgm:spPr/>
      <dgm:t>
        <a:bodyPr/>
        <a:lstStyle/>
        <a:p>
          <a:r>
            <a:rPr lang="es-ES" sz="2000" dirty="0"/>
            <a:t>26 Especialistas DRE / GRE</a:t>
          </a:r>
          <a:endParaRPr lang="es-PE" sz="2000" dirty="0"/>
        </a:p>
      </dgm:t>
    </dgm:pt>
    <dgm:pt modelId="{9E83B708-EEB9-4679-9E9D-8B485EDCD6A3}" type="parTrans" cxnId="{C9ECAFCA-9FE7-4B6F-973E-C0E3242D3BAA}">
      <dgm:prSet/>
      <dgm:spPr/>
      <dgm:t>
        <a:bodyPr/>
        <a:lstStyle/>
        <a:p>
          <a:endParaRPr lang="es-PE"/>
        </a:p>
      </dgm:t>
    </dgm:pt>
    <dgm:pt modelId="{830BB796-8DA0-4984-9FEA-97F5A12C99A4}" type="sibTrans" cxnId="{C9ECAFCA-9FE7-4B6F-973E-C0E3242D3BAA}">
      <dgm:prSet/>
      <dgm:spPr/>
      <dgm:t>
        <a:bodyPr/>
        <a:lstStyle/>
        <a:p>
          <a:endParaRPr lang="es-PE"/>
        </a:p>
      </dgm:t>
    </dgm:pt>
    <dgm:pt modelId="{EB13858F-A115-47AF-A8E8-7D300829D9EF}">
      <dgm:prSet phldrT="[Texto]" custT="1"/>
      <dgm:spPr/>
      <dgm:t>
        <a:bodyPr/>
        <a:lstStyle/>
        <a:p>
          <a:r>
            <a:rPr lang="es-ES" sz="2000" dirty="0"/>
            <a:t>650 Especialistas UGEL y Docentes</a:t>
          </a:r>
          <a:endParaRPr lang="es-PE" sz="2000" dirty="0"/>
        </a:p>
      </dgm:t>
    </dgm:pt>
    <dgm:pt modelId="{751E4B15-09D1-4EAF-8D2A-F015F0EDAFEF}" type="parTrans" cxnId="{1FF2211B-1EAD-44DB-A8E9-149FCB19AC8D}">
      <dgm:prSet/>
      <dgm:spPr/>
      <dgm:t>
        <a:bodyPr/>
        <a:lstStyle/>
        <a:p>
          <a:endParaRPr lang="es-PE"/>
        </a:p>
      </dgm:t>
    </dgm:pt>
    <dgm:pt modelId="{3DC4FB82-61A3-49A2-8635-D7AB1811F54C}" type="sibTrans" cxnId="{1FF2211B-1EAD-44DB-A8E9-149FCB19AC8D}">
      <dgm:prSet/>
      <dgm:spPr/>
      <dgm:t>
        <a:bodyPr/>
        <a:lstStyle/>
        <a:p>
          <a:endParaRPr lang="es-PE"/>
        </a:p>
      </dgm:t>
    </dgm:pt>
    <dgm:pt modelId="{044784FF-4D7C-4DF1-9F45-AEF3D0297BC6}">
      <dgm:prSet phldrT="[Texto]" custT="1"/>
      <dgm:spPr/>
      <dgm:t>
        <a:bodyPr/>
        <a:lstStyle/>
        <a:p>
          <a:r>
            <a:rPr lang="es-ES" sz="2000" dirty="0"/>
            <a:t>GRE</a:t>
          </a:r>
          <a:endParaRPr lang="es-PE" sz="2000" dirty="0"/>
        </a:p>
      </dgm:t>
    </dgm:pt>
    <dgm:pt modelId="{CC6728AF-53C1-457E-973B-8B0B1E08A576}" type="parTrans" cxnId="{231F202E-91CE-47A9-AC03-A17051DEBE6F}">
      <dgm:prSet/>
      <dgm:spPr/>
      <dgm:t>
        <a:bodyPr/>
        <a:lstStyle/>
        <a:p>
          <a:endParaRPr lang="es-PE"/>
        </a:p>
      </dgm:t>
    </dgm:pt>
    <dgm:pt modelId="{1D0651C4-5931-4D87-BFEB-98EBA798712E}" type="sibTrans" cxnId="{231F202E-91CE-47A9-AC03-A17051DEBE6F}">
      <dgm:prSet/>
      <dgm:spPr/>
      <dgm:t>
        <a:bodyPr/>
        <a:lstStyle/>
        <a:p>
          <a:endParaRPr lang="es-PE"/>
        </a:p>
      </dgm:t>
    </dgm:pt>
    <dgm:pt modelId="{4305B692-9112-4766-BEB7-47F70D36333A}">
      <dgm:prSet phldrT="[Texto]" custT="1"/>
      <dgm:spPr/>
      <dgm:t>
        <a:bodyPr/>
        <a:lstStyle/>
        <a:p>
          <a:r>
            <a:rPr lang="es-ES" sz="2000" dirty="0"/>
            <a:t>II.EE</a:t>
          </a:r>
          <a:endParaRPr lang="es-PE" sz="2000" dirty="0"/>
        </a:p>
      </dgm:t>
    </dgm:pt>
    <dgm:pt modelId="{7CF3C8D6-9726-4B09-939C-3390E72B478B}" type="parTrans" cxnId="{23271797-F5A4-4661-B485-26DECF9F9FAB}">
      <dgm:prSet/>
      <dgm:spPr/>
      <dgm:t>
        <a:bodyPr/>
        <a:lstStyle/>
        <a:p>
          <a:endParaRPr lang="es-PE"/>
        </a:p>
      </dgm:t>
    </dgm:pt>
    <dgm:pt modelId="{86F929B0-DF5F-4C04-9EF2-2EB96E9895EA}" type="sibTrans" cxnId="{23271797-F5A4-4661-B485-26DECF9F9FAB}">
      <dgm:prSet/>
      <dgm:spPr/>
      <dgm:t>
        <a:bodyPr/>
        <a:lstStyle/>
        <a:p>
          <a:endParaRPr lang="es-PE"/>
        </a:p>
      </dgm:t>
    </dgm:pt>
    <dgm:pt modelId="{0C8511C7-F679-4876-831C-C46337577972}">
      <dgm:prSet phldrT="[Texto]" custT="1"/>
      <dgm:spPr/>
      <dgm:t>
        <a:bodyPr/>
        <a:lstStyle/>
        <a:p>
          <a:r>
            <a:rPr lang="es-ES" sz="2000" dirty="0"/>
            <a:t>CLUBES DE CIENCIA Y TECNOLOGÍA</a:t>
          </a:r>
          <a:endParaRPr lang="es-PE" sz="2000" dirty="0"/>
        </a:p>
      </dgm:t>
    </dgm:pt>
    <dgm:pt modelId="{C10F743B-F205-4A6E-8D5F-6E51A25E2456}" type="parTrans" cxnId="{6965693F-DDCC-45BB-8B4C-22A357FEA777}">
      <dgm:prSet/>
      <dgm:spPr/>
      <dgm:t>
        <a:bodyPr/>
        <a:lstStyle/>
        <a:p>
          <a:endParaRPr lang="es-PE"/>
        </a:p>
      </dgm:t>
    </dgm:pt>
    <dgm:pt modelId="{C3A1265B-8EC9-4C9D-AB16-AF4519F611D7}" type="sibTrans" cxnId="{6965693F-DDCC-45BB-8B4C-22A357FEA777}">
      <dgm:prSet/>
      <dgm:spPr/>
      <dgm:t>
        <a:bodyPr/>
        <a:lstStyle/>
        <a:p>
          <a:endParaRPr lang="es-PE"/>
        </a:p>
      </dgm:t>
    </dgm:pt>
    <dgm:pt modelId="{06F8FFD3-1A7D-4863-A3BA-3D73A6AF46EA}" type="pres">
      <dgm:prSet presAssocID="{B1961EFB-23A0-4E29-9778-A556E887D3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9D7F28C-3767-49DE-B4C3-29DC0A3C3346}" type="pres">
      <dgm:prSet presAssocID="{AD0C80FB-7678-46E6-AEE0-2B367B104847}" presName="composite" presStyleCnt="0"/>
      <dgm:spPr/>
    </dgm:pt>
    <dgm:pt modelId="{9F6F0E95-BDCA-4961-A206-D7E4A618AA48}" type="pres">
      <dgm:prSet presAssocID="{AD0C80FB-7678-46E6-AEE0-2B367B10484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A892EA0-F898-4B45-8723-E480E607E25A}" type="pres">
      <dgm:prSet presAssocID="{AD0C80FB-7678-46E6-AEE0-2B367B10484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68961F8-5620-4B2A-9972-B58A00D79F97}" type="pres">
      <dgm:prSet presAssocID="{B6D16E8C-8000-4F74-A09C-543E6B9D2646}" presName="space" presStyleCnt="0"/>
      <dgm:spPr/>
    </dgm:pt>
    <dgm:pt modelId="{AA5AC108-CA08-431F-88BF-FAF73B2D9836}" type="pres">
      <dgm:prSet presAssocID="{728F2F92-D0E1-4CF7-B2C3-6ECDF53726A8}" presName="composite" presStyleCnt="0"/>
      <dgm:spPr/>
    </dgm:pt>
    <dgm:pt modelId="{8535AC48-9852-47CC-9A00-3F463D211F6A}" type="pres">
      <dgm:prSet presAssocID="{728F2F92-D0E1-4CF7-B2C3-6ECDF53726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559F82A-8C04-4F80-B05D-54B7713C5E3D}" type="pres">
      <dgm:prSet presAssocID="{728F2F92-D0E1-4CF7-B2C3-6ECDF53726A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00F2B51-4D4C-478C-86CC-DA3C9DEF7AF7}" type="pres">
      <dgm:prSet presAssocID="{8D1D911C-8A7F-4889-BB9E-6295EF840F92}" presName="space" presStyleCnt="0"/>
      <dgm:spPr/>
    </dgm:pt>
    <dgm:pt modelId="{0B22EBB6-98BF-41F8-A73D-7CBBE44A9007}" type="pres">
      <dgm:prSet presAssocID="{E4926E85-AEA4-40C7-9576-CFF69B3FB6C8}" presName="composite" presStyleCnt="0"/>
      <dgm:spPr/>
    </dgm:pt>
    <dgm:pt modelId="{4F856FCD-433B-465A-BEC9-ADDE294A0A1B}" type="pres">
      <dgm:prSet presAssocID="{E4926E85-AEA4-40C7-9576-CFF69B3FB6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41FCEA5-F30E-42A6-9E1D-B25935FE7EB6}" type="pres">
      <dgm:prSet presAssocID="{E4926E85-AEA4-40C7-9576-CFF69B3FB6C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9ECAFCA-9FE7-4B6F-973E-C0E3242D3BAA}" srcId="{E4926E85-AEA4-40C7-9576-CFF69B3FB6C8}" destId="{A4FA9CFE-5111-4F3D-A381-AA336B52B6CF}" srcOrd="0" destOrd="0" parTransId="{9E83B708-EEB9-4679-9E9D-8B485EDCD6A3}" sibTransId="{830BB796-8DA0-4984-9FEA-97F5A12C99A4}"/>
    <dgm:cxn modelId="{9D9829B1-6DF9-4828-BD35-7512F88FC797}" srcId="{728F2F92-D0E1-4CF7-B2C3-6ECDF53726A8}" destId="{51497795-393D-4802-8BBA-C5615CB72902}" srcOrd="2" destOrd="0" parTransId="{9797DEF2-2AF1-48C8-8047-489422218297}" sibTransId="{29491C3B-0CAA-4881-8CFD-5737DBDCC44D}"/>
    <dgm:cxn modelId="{986F29AB-00FF-4E31-915F-B3FF5D02D77F}" srcId="{AD0C80FB-7678-46E6-AEE0-2B367B104847}" destId="{67C2C0D6-7CF5-4D34-83DB-F7DB571B5C45}" srcOrd="1" destOrd="0" parTransId="{0146D7A8-A2BC-46FE-9067-8B511CBF4E36}" sibTransId="{375653BF-EF93-4D47-A364-471829856B88}"/>
    <dgm:cxn modelId="{6985EA8D-3DF8-4DF3-825C-00876D39E56D}" srcId="{B1961EFB-23A0-4E29-9778-A556E887D393}" destId="{728F2F92-D0E1-4CF7-B2C3-6ECDF53726A8}" srcOrd="1" destOrd="0" parTransId="{5D7DBA67-28E8-48C6-800F-BA7C8ACFA04E}" sibTransId="{8D1D911C-8A7F-4889-BB9E-6295EF840F92}"/>
    <dgm:cxn modelId="{D9FADE86-2DC6-4384-8841-A5C686D687A9}" type="presOf" srcId="{AD0C80FB-7678-46E6-AEE0-2B367B104847}" destId="{9F6F0E95-BDCA-4961-A206-D7E4A618AA48}" srcOrd="0" destOrd="0" presId="urn:microsoft.com/office/officeart/2005/8/layout/hList1"/>
    <dgm:cxn modelId="{1EB4BC9D-CD60-4DA9-ADB5-72CDFF7495E4}" srcId="{AD0C80FB-7678-46E6-AEE0-2B367B104847}" destId="{E3535D23-C80A-43CC-90B5-5D7A4F2EE266}" srcOrd="0" destOrd="0" parTransId="{FC407ABA-663F-4D8D-883F-413828743449}" sibTransId="{7ACC8955-04B6-48D9-84E5-1987ACB01FA7}"/>
    <dgm:cxn modelId="{EF6D40BB-13E7-4B38-80AB-8705C9EBA4D0}" type="presOf" srcId="{4305B692-9112-4766-BEB7-47F70D36333A}" destId="{DA892EA0-F898-4B45-8723-E480E607E25A}" srcOrd="0" destOrd="3" presId="urn:microsoft.com/office/officeart/2005/8/layout/hList1"/>
    <dgm:cxn modelId="{3772C0A0-31E4-4000-B00A-D3F556797BD6}" srcId="{728F2F92-D0E1-4CF7-B2C3-6ECDF53726A8}" destId="{E5997B62-2404-4BCC-821C-4C3A773E9634}" srcOrd="3" destOrd="0" parTransId="{B7DBCF55-8FC8-468F-A5C9-16BEE4C306E3}" sibTransId="{9B7035DF-F6B1-4DB3-B1D2-DEB86E2A94CB}"/>
    <dgm:cxn modelId="{23271797-F5A4-4661-B485-26DECF9F9FAB}" srcId="{AD0C80FB-7678-46E6-AEE0-2B367B104847}" destId="{4305B692-9112-4766-BEB7-47F70D36333A}" srcOrd="3" destOrd="0" parTransId="{7CF3C8D6-9726-4B09-939C-3390E72B478B}" sibTransId="{86F929B0-DF5F-4C04-9EF2-2EB96E9895EA}"/>
    <dgm:cxn modelId="{274BD86B-80A3-4147-B420-BAEF0A8A1C87}" type="presOf" srcId="{E5997B62-2404-4BCC-821C-4C3A773E9634}" destId="{4559F82A-8C04-4F80-B05D-54B7713C5E3D}" srcOrd="0" destOrd="3" presId="urn:microsoft.com/office/officeart/2005/8/layout/hList1"/>
    <dgm:cxn modelId="{D516A56B-C799-40CF-9D39-C60AFA92270D}" srcId="{728F2F92-D0E1-4CF7-B2C3-6ECDF53726A8}" destId="{847A541E-E8AA-49C4-82DC-E2A7BEC4C77A}" srcOrd="0" destOrd="0" parTransId="{0E1267A6-BDDF-4B48-A620-B97EABF611B2}" sibTransId="{715DE708-6415-405C-802F-7DA35FABFC27}"/>
    <dgm:cxn modelId="{D321C8F8-4D54-4A69-A337-719597A84DE6}" srcId="{728F2F92-D0E1-4CF7-B2C3-6ECDF53726A8}" destId="{E2FB5D8E-828A-494B-B970-6E0853D4AD81}" srcOrd="1" destOrd="0" parTransId="{F285E7FE-6B11-4E45-9AFB-FA80CBFC4773}" sibTransId="{FEB64ACD-190A-40DE-BF96-A3FD3CD26CD8}"/>
    <dgm:cxn modelId="{1667F9E9-CEBA-49A5-859E-F155AF14444B}" srcId="{B1961EFB-23A0-4E29-9778-A556E887D393}" destId="{AD0C80FB-7678-46E6-AEE0-2B367B104847}" srcOrd="0" destOrd="0" parTransId="{AE91E06E-58EF-4837-86F3-B3F1A6870FE8}" sibTransId="{B6D16E8C-8000-4F74-A09C-543E6B9D2646}"/>
    <dgm:cxn modelId="{85F90A9F-2544-4B2C-BAE6-0AF0726F67C6}" srcId="{728F2F92-D0E1-4CF7-B2C3-6ECDF53726A8}" destId="{342AA900-5921-4AC7-BC06-DED745EFAD28}" srcOrd="4" destOrd="0" parTransId="{6839DF04-A2EC-48C2-83EF-688C93EA5F7D}" sibTransId="{51E8EAB3-C955-45B9-A530-1ACEDC3C87E9}"/>
    <dgm:cxn modelId="{467B627D-513C-4141-BC83-65E9D73C98D1}" type="presOf" srcId="{B12D589A-C139-4A0F-BF02-DABA544787C0}" destId="{641FCEA5-F30E-42A6-9E1D-B25935FE7EB6}" srcOrd="0" destOrd="2" presId="urn:microsoft.com/office/officeart/2005/8/layout/hList1"/>
    <dgm:cxn modelId="{6965693F-DDCC-45BB-8B4C-22A357FEA777}" srcId="{AD0C80FB-7678-46E6-AEE0-2B367B104847}" destId="{0C8511C7-F679-4876-831C-C46337577972}" srcOrd="4" destOrd="0" parTransId="{C10F743B-F205-4A6E-8D5F-6E51A25E2456}" sibTransId="{C3A1265B-8EC9-4C9D-AB16-AF4519F611D7}"/>
    <dgm:cxn modelId="{8AA42ED6-D6DF-4A61-8F62-A8D1037CD92C}" srcId="{B1961EFB-23A0-4E29-9778-A556E887D393}" destId="{E4926E85-AEA4-40C7-9576-CFF69B3FB6C8}" srcOrd="2" destOrd="0" parTransId="{D9F5503D-9951-4D79-8F1F-A4A3486A3100}" sibTransId="{83B13DF9-E94C-49C9-84BB-1EB449992083}"/>
    <dgm:cxn modelId="{99448128-0527-4C31-8180-12BB48AF0851}" type="presOf" srcId="{51497795-393D-4802-8BBA-C5615CB72902}" destId="{4559F82A-8C04-4F80-B05D-54B7713C5E3D}" srcOrd="0" destOrd="2" presId="urn:microsoft.com/office/officeart/2005/8/layout/hList1"/>
    <dgm:cxn modelId="{A2B79485-B46E-4DFA-9613-DBEA5552CA4C}" type="presOf" srcId="{EB13858F-A115-47AF-A8E8-7D300829D9EF}" destId="{641FCEA5-F30E-42A6-9E1D-B25935FE7EB6}" srcOrd="0" destOrd="1" presId="urn:microsoft.com/office/officeart/2005/8/layout/hList1"/>
    <dgm:cxn modelId="{16236853-E1D3-44CF-AFD9-6C82389A86C5}" type="presOf" srcId="{E2FB5D8E-828A-494B-B970-6E0853D4AD81}" destId="{4559F82A-8C04-4F80-B05D-54B7713C5E3D}" srcOrd="0" destOrd="1" presId="urn:microsoft.com/office/officeart/2005/8/layout/hList1"/>
    <dgm:cxn modelId="{D2508B6C-66FE-4954-A446-86795411C4E2}" type="presOf" srcId="{67C2C0D6-7CF5-4D34-83DB-F7DB571B5C45}" destId="{DA892EA0-F898-4B45-8723-E480E607E25A}" srcOrd="0" destOrd="1" presId="urn:microsoft.com/office/officeart/2005/8/layout/hList1"/>
    <dgm:cxn modelId="{6DE1A0A5-7066-49A6-BAD9-9E2729A66158}" type="presOf" srcId="{847A541E-E8AA-49C4-82DC-E2A7BEC4C77A}" destId="{4559F82A-8C04-4F80-B05D-54B7713C5E3D}" srcOrd="0" destOrd="0" presId="urn:microsoft.com/office/officeart/2005/8/layout/hList1"/>
    <dgm:cxn modelId="{D76516B5-7D0D-4514-88F8-817639921000}" type="presOf" srcId="{A4FA9CFE-5111-4F3D-A381-AA336B52B6CF}" destId="{641FCEA5-F30E-42A6-9E1D-B25935FE7EB6}" srcOrd="0" destOrd="0" presId="urn:microsoft.com/office/officeart/2005/8/layout/hList1"/>
    <dgm:cxn modelId="{9C8D7072-61F3-4D6E-8FCA-F4EB28F0C90D}" type="presOf" srcId="{728F2F92-D0E1-4CF7-B2C3-6ECDF53726A8}" destId="{8535AC48-9852-47CC-9A00-3F463D211F6A}" srcOrd="0" destOrd="0" presId="urn:microsoft.com/office/officeart/2005/8/layout/hList1"/>
    <dgm:cxn modelId="{E6A9192F-FA81-4818-93D4-2B40025C9F3A}" type="presOf" srcId="{E3535D23-C80A-43CC-90B5-5D7A4F2EE266}" destId="{DA892EA0-F898-4B45-8723-E480E607E25A}" srcOrd="0" destOrd="0" presId="urn:microsoft.com/office/officeart/2005/8/layout/hList1"/>
    <dgm:cxn modelId="{B6AAE2E0-C1C5-42B1-8A01-A6211B57E89F}" type="presOf" srcId="{342AA900-5921-4AC7-BC06-DED745EFAD28}" destId="{4559F82A-8C04-4F80-B05D-54B7713C5E3D}" srcOrd="0" destOrd="4" presId="urn:microsoft.com/office/officeart/2005/8/layout/hList1"/>
    <dgm:cxn modelId="{E35357A2-A829-420A-9B3E-8B0A6516D385}" srcId="{E4926E85-AEA4-40C7-9576-CFF69B3FB6C8}" destId="{B12D589A-C139-4A0F-BF02-DABA544787C0}" srcOrd="2" destOrd="0" parTransId="{79EE4673-E8ED-490F-AD03-93F996D61E2D}" sibTransId="{2056D1B8-097C-4C84-B9A2-5F23220DC10D}"/>
    <dgm:cxn modelId="{1FF2211B-1EAD-44DB-A8E9-149FCB19AC8D}" srcId="{E4926E85-AEA4-40C7-9576-CFF69B3FB6C8}" destId="{EB13858F-A115-47AF-A8E8-7D300829D9EF}" srcOrd="1" destOrd="0" parTransId="{751E4B15-09D1-4EAF-8D2A-F015F0EDAFEF}" sibTransId="{3DC4FB82-61A3-49A2-8635-D7AB1811F54C}"/>
    <dgm:cxn modelId="{0A5439BE-2866-4BE0-A2CA-3BC62F1B13AD}" type="presOf" srcId="{E4926E85-AEA4-40C7-9576-CFF69B3FB6C8}" destId="{4F856FCD-433B-465A-BEC9-ADDE294A0A1B}" srcOrd="0" destOrd="0" presId="urn:microsoft.com/office/officeart/2005/8/layout/hList1"/>
    <dgm:cxn modelId="{04AA0491-B011-40E1-B575-7302FD5FDA6C}" type="presOf" srcId="{0C8511C7-F679-4876-831C-C46337577972}" destId="{DA892EA0-F898-4B45-8723-E480E607E25A}" srcOrd="0" destOrd="4" presId="urn:microsoft.com/office/officeart/2005/8/layout/hList1"/>
    <dgm:cxn modelId="{231F202E-91CE-47A9-AC03-A17051DEBE6F}" srcId="{AD0C80FB-7678-46E6-AEE0-2B367B104847}" destId="{044784FF-4D7C-4DF1-9F45-AEF3D0297BC6}" srcOrd="2" destOrd="0" parTransId="{CC6728AF-53C1-457E-973B-8B0B1E08A576}" sibTransId="{1D0651C4-5931-4D87-BFEB-98EBA798712E}"/>
    <dgm:cxn modelId="{504AF0DE-252C-45FB-B1A0-E225A5386430}" type="presOf" srcId="{044784FF-4D7C-4DF1-9F45-AEF3D0297BC6}" destId="{DA892EA0-F898-4B45-8723-E480E607E25A}" srcOrd="0" destOrd="2" presId="urn:microsoft.com/office/officeart/2005/8/layout/hList1"/>
    <dgm:cxn modelId="{2A1C8A41-1336-4614-BD68-17B787656A44}" type="presOf" srcId="{B1961EFB-23A0-4E29-9778-A556E887D393}" destId="{06F8FFD3-1A7D-4863-A3BA-3D73A6AF46EA}" srcOrd="0" destOrd="0" presId="urn:microsoft.com/office/officeart/2005/8/layout/hList1"/>
    <dgm:cxn modelId="{6FBEB138-B821-4FBD-B98E-C20AD811B25E}" type="presParOf" srcId="{06F8FFD3-1A7D-4863-A3BA-3D73A6AF46EA}" destId="{29D7F28C-3767-49DE-B4C3-29DC0A3C3346}" srcOrd="0" destOrd="0" presId="urn:microsoft.com/office/officeart/2005/8/layout/hList1"/>
    <dgm:cxn modelId="{FD061167-B3D3-4D7B-BCF2-4343A7A0F820}" type="presParOf" srcId="{29D7F28C-3767-49DE-B4C3-29DC0A3C3346}" destId="{9F6F0E95-BDCA-4961-A206-D7E4A618AA48}" srcOrd="0" destOrd="0" presId="urn:microsoft.com/office/officeart/2005/8/layout/hList1"/>
    <dgm:cxn modelId="{C45AB325-EC92-4BB9-B0D7-3281BDC6D1AA}" type="presParOf" srcId="{29D7F28C-3767-49DE-B4C3-29DC0A3C3346}" destId="{DA892EA0-F898-4B45-8723-E480E607E25A}" srcOrd="1" destOrd="0" presId="urn:microsoft.com/office/officeart/2005/8/layout/hList1"/>
    <dgm:cxn modelId="{8BBD2B46-3AC8-4BD5-BDEA-C933A4865236}" type="presParOf" srcId="{06F8FFD3-1A7D-4863-A3BA-3D73A6AF46EA}" destId="{E68961F8-5620-4B2A-9972-B58A00D79F97}" srcOrd="1" destOrd="0" presId="urn:microsoft.com/office/officeart/2005/8/layout/hList1"/>
    <dgm:cxn modelId="{4B93CA51-A5AD-48FE-8EAB-EF02B5F63BF9}" type="presParOf" srcId="{06F8FFD3-1A7D-4863-A3BA-3D73A6AF46EA}" destId="{AA5AC108-CA08-431F-88BF-FAF73B2D9836}" srcOrd="2" destOrd="0" presId="urn:microsoft.com/office/officeart/2005/8/layout/hList1"/>
    <dgm:cxn modelId="{13FCDE68-86FA-400B-8D4E-759873A624DF}" type="presParOf" srcId="{AA5AC108-CA08-431F-88BF-FAF73B2D9836}" destId="{8535AC48-9852-47CC-9A00-3F463D211F6A}" srcOrd="0" destOrd="0" presId="urn:microsoft.com/office/officeart/2005/8/layout/hList1"/>
    <dgm:cxn modelId="{DCB4819C-65DA-4085-BF13-D9760BC52E53}" type="presParOf" srcId="{AA5AC108-CA08-431F-88BF-FAF73B2D9836}" destId="{4559F82A-8C04-4F80-B05D-54B7713C5E3D}" srcOrd="1" destOrd="0" presId="urn:microsoft.com/office/officeart/2005/8/layout/hList1"/>
    <dgm:cxn modelId="{D98F984E-6857-4DF9-B9C9-F4E8FD4A8DCA}" type="presParOf" srcId="{06F8FFD3-1A7D-4863-A3BA-3D73A6AF46EA}" destId="{D00F2B51-4D4C-478C-86CC-DA3C9DEF7AF7}" srcOrd="3" destOrd="0" presId="urn:microsoft.com/office/officeart/2005/8/layout/hList1"/>
    <dgm:cxn modelId="{2B76E6BB-4BF5-4E6E-8A54-F2CF9056948C}" type="presParOf" srcId="{06F8FFD3-1A7D-4863-A3BA-3D73A6AF46EA}" destId="{0B22EBB6-98BF-41F8-A73D-7CBBE44A9007}" srcOrd="4" destOrd="0" presId="urn:microsoft.com/office/officeart/2005/8/layout/hList1"/>
    <dgm:cxn modelId="{5F1A3A92-DB81-43AA-B450-4CE9FF53D51C}" type="presParOf" srcId="{0B22EBB6-98BF-41F8-A73D-7CBBE44A9007}" destId="{4F856FCD-433B-465A-BEC9-ADDE294A0A1B}" srcOrd="0" destOrd="0" presId="urn:microsoft.com/office/officeart/2005/8/layout/hList1"/>
    <dgm:cxn modelId="{A17AD0BB-6BF0-46A6-9F11-C43F6E814C97}" type="presParOf" srcId="{0B22EBB6-98BF-41F8-A73D-7CBBE44A9007}" destId="{641FCEA5-F30E-42A6-9E1D-B25935FE7EB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F3B4C-0F38-4265-BB4C-A43F9F86072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BFCC72-3C13-4D15-B1B0-16F67F7F4DE0}">
      <dgm:prSet phldrT="[Texto]"/>
      <dgm:spPr/>
      <dgm:t>
        <a:bodyPr/>
        <a:lstStyle/>
        <a:p>
          <a:r>
            <a:rPr lang="es-PE" noProof="0" dirty="0"/>
            <a:t>Planificación</a:t>
          </a:r>
          <a:r>
            <a:rPr lang="en-US" dirty="0"/>
            <a:t> </a:t>
          </a:r>
          <a:endParaRPr lang="es-ES" dirty="0"/>
        </a:p>
      </dgm:t>
    </dgm:pt>
    <dgm:pt modelId="{8CE7E00A-42C1-46EF-BD58-C86441970370}" type="parTrans" cxnId="{9577FD13-E6AE-4BE1-A12B-3D2C8E1491CF}">
      <dgm:prSet/>
      <dgm:spPr/>
      <dgm:t>
        <a:bodyPr/>
        <a:lstStyle/>
        <a:p>
          <a:endParaRPr lang="es-ES"/>
        </a:p>
      </dgm:t>
    </dgm:pt>
    <dgm:pt modelId="{2DAD005A-111E-4C80-B389-BEEDC350C634}" type="sibTrans" cxnId="{9577FD13-E6AE-4BE1-A12B-3D2C8E1491CF}">
      <dgm:prSet/>
      <dgm:spPr/>
      <dgm:t>
        <a:bodyPr/>
        <a:lstStyle/>
        <a:p>
          <a:endParaRPr lang="es-ES"/>
        </a:p>
      </dgm:t>
    </dgm:pt>
    <dgm:pt modelId="{EEA92C8C-C96E-4009-8147-B352E8FACEFB}">
      <dgm:prSet phldrT="[Texto]"/>
      <dgm:spPr>
        <a:solidFill>
          <a:srgbClr val="92D050"/>
        </a:solidFill>
      </dgm:spPr>
      <dgm:t>
        <a:bodyPr/>
        <a:lstStyle/>
        <a:p>
          <a:r>
            <a:rPr lang="es-PE" noProof="0" dirty="0"/>
            <a:t>Ejecución</a:t>
          </a:r>
          <a:r>
            <a:rPr lang="en-US" dirty="0"/>
            <a:t> </a:t>
          </a:r>
          <a:endParaRPr lang="es-ES" dirty="0"/>
        </a:p>
      </dgm:t>
    </dgm:pt>
    <dgm:pt modelId="{00254E65-1E35-4202-ABEF-F02E38B9EAB8}" type="parTrans" cxnId="{F089A1C9-BA18-4992-9C59-C2151A5F7247}">
      <dgm:prSet/>
      <dgm:spPr/>
      <dgm:t>
        <a:bodyPr/>
        <a:lstStyle/>
        <a:p>
          <a:endParaRPr lang="es-ES"/>
        </a:p>
      </dgm:t>
    </dgm:pt>
    <dgm:pt modelId="{5CFF7D09-EFDB-454C-915C-547CDC135246}" type="sibTrans" cxnId="{F089A1C9-BA18-4992-9C59-C2151A5F7247}">
      <dgm:prSet/>
      <dgm:spPr/>
      <dgm:t>
        <a:bodyPr/>
        <a:lstStyle/>
        <a:p>
          <a:endParaRPr lang="es-ES"/>
        </a:p>
      </dgm:t>
    </dgm:pt>
    <dgm:pt modelId="{3676998E-FA43-4B79-BE4A-D2A0D4C3C824}">
      <dgm:prSet phldrT="[Texto]"/>
      <dgm:spPr>
        <a:solidFill>
          <a:srgbClr val="7030A0"/>
        </a:solidFill>
      </dgm:spPr>
      <dgm:t>
        <a:bodyPr/>
        <a:lstStyle/>
        <a:p>
          <a:r>
            <a:rPr lang="es-PE" noProof="0" dirty="0"/>
            <a:t>Evaluación</a:t>
          </a:r>
          <a:r>
            <a:rPr lang="en-US" dirty="0"/>
            <a:t> </a:t>
          </a:r>
          <a:endParaRPr lang="es-ES" dirty="0"/>
        </a:p>
      </dgm:t>
    </dgm:pt>
    <dgm:pt modelId="{D003A2A9-A9B5-40F0-B9F8-6437218D3860}" type="parTrans" cxnId="{54FEFD40-6145-440B-9C32-228DBA1730A5}">
      <dgm:prSet/>
      <dgm:spPr/>
      <dgm:t>
        <a:bodyPr/>
        <a:lstStyle/>
        <a:p>
          <a:endParaRPr lang="es-ES"/>
        </a:p>
      </dgm:t>
    </dgm:pt>
    <dgm:pt modelId="{2AB25128-3700-412C-8293-49D0C475302C}" type="sibTrans" cxnId="{54FEFD40-6145-440B-9C32-228DBA1730A5}">
      <dgm:prSet/>
      <dgm:spPr/>
      <dgm:t>
        <a:bodyPr/>
        <a:lstStyle/>
        <a:p>
          <a:endParaRPr lang="es-ES"/>
        </a:p>
      </dgm:t>
    </dgm:pt>
    <dgm:pt modelId="{8D94E130-B687-4B03-9BB5-BB031F003AB6}">
      <dgm:prSet/>
      <dgm:spPr>
        <a:solidFill>
          <a:srgbClr val="ED331F"/>
        </a:solidFill>
      </dgm:spPr>
      <dgm:t>
        <a:bodyPr/>
        <a:lstStyle/>
        <a:p>
          <a:r>
            <a:rPr lang="es-PE" noProof="0" dirty="0"/>
            <a:t>Monitoreo y acompañamiento </a:t>
          </a:r>
        </a:p>
      </dgm:t>
    </dgm:pt>
    <dgm:pt modelId="{C5F14191-D05F-4BAB-9B92-92CDB08A206B}" type="parTrans" cxnId="{E76BD389-C89D-46B5-AFED-BF376CD5096C}">
      <dgm:prSet/>
      <dgm:spPr/>
      <dgm:t>
        <a:bodyPr/>
        <a:lstStyle/>
        <a:p>
          <a:endParaRPr lang="es-ES"/>
        </a:p>
      </dgm:t>
    </dgm:pt>
    <dgm:pt modelId="{EC84A677-9123-4114-9923-6E8D19C0F6A6}" type="sibTrans" cxnId="{E76BD389-C89D-46B5-AFED-BF376CD5096C}">
      <dgm:prSet/>
      <dgm:spPr/>
      <dgm:t>
        <a:bodyPr/>
        <a:lstStyle/>
        <a:p>
          <a:endParaRPr lang="es-ES"/>
        </a:p>
      </dgm:t>
    </dgm:pt>
    <dgm:pt modelId="{2E97B944-1075-4A79-BC01-8E9EBB5C11B0}" type="pres">
      <dgm:prSet presAssocID="{99BF3B4C-0F38-4265-BB4C-A43F9F86072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B0CA98D-DB8E-4A16-B166-2CA428A42C75}" type="pres">
      <dgm:prSet presAssocID="{99BF3B4C-0F38-4265-BB4C-A43F9F86072B}" presName="dummyMaxCanvas" presStyleCnt="0">
        <dgm:presLayoutVars/>
      </dgm:prSet>
      <dgm:spPr/>
    </dgm:pt>
    <dgm:pt modelId="{1954F373-B7AE-436B-BB7D-0E1EA1E3BE03}" type="pres">
      <dgm:prSet presAssocID="{99BF3B4C-0F38-4265-BB4C-A43F9F86072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76ADCD1-C622-49B1-BF31-9DC82493705A}" type="pres">
      <dgm:prSet presAssocID="{99BF3B4C-0F38-4265-BB4C-A43F9F86072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E1A9116-8A95-4ED0-A77F-DFD3DD2C854A}" type="pres">
      <dgm:prSet presAssocID="{99BF3B4C-0F38-4265-BB4C-A43F9F86072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9D943F8-27E6-4462-B00D-E00CEA2FA54F}" type="pres">
      <dgm:prSet presAssocID="{99BF3B4C-0F38-4265-BB4C-A43F9F86072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3AD9557-003A-4536-9662-D6DF38AB1FE6}" type="pres">
      <dgm:prSet presAssocID="{99BF3B4C-0F38-4265-BB4C-A43F9F86072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FDD879D-03C4-4001-8B00-280363F10C19}" type="pres">
      <dgm:prSet presAssocID="{99BF3B4C-0F38-4265-BB4C-A43F9F86072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9CEB1CB-36A2-4ACA-A201-CA56BF4B0EC8}" type="pres">
      <dgm:prSet presAssocID="{99BF3B4C-0F38-4265-BB4C-A43F9F86072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0B3FDCE-55D5-406B-9791-D68DC533F01D}" type="pres">
      <dgm:prSet presAssocID="{99BF3B4C-0F38-4265-BB4C-A43F9F86072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6CC63ED-A43C-4147-906A-1EF25C0498C7}" type="pres">
      <dgm:prSet presAssocID="{99BF3B4C-0F38-4265-BB4C-A43F9F86072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1E44CE9-9D50-4B18-B70D-D22887E32686}" type="pres">
      <dgm:prSet presAssocID="{99BF3B4C-0F38-4265-BB4C-A43F9F86072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ADAF3AE-D7DA-48DB-9668-ED45546C47ED}" type="pres">
      <dgm:prSet presAssocID="{99BF3B4C-0F38-4265-BB4C-A43F9F86072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53B24A4-6C24-4D10-9AB1-4557DC2CE587}" type="presOf" srcId="{FDBFCC72-3C13-4D15-B1B0-16F67F7F4DE0}" destId="{A0B3FDCE-55D5-406B-9791-D68DC533F01D}" srcOrd="1" destOrd="0" presId="urn:microsoft.com/office/officeart/2005/8/layout/vProcess5"/>
    <dgm:cxn modelId="{9577FD13-E6AE-4BE1-A12B-3D2C8E1491CF}" srcId="{99BF3B4C-0F38-4265-BB4C-A43F9F86072B}" destId="{FDBFCC72-3C13-4D15-B1B0-16F67F7F4DE0}" srcOrd="0" destOrd="0" parTransId="{8CE7E00A-42C1-46EF-BD58-C86441970370}" sibTransId="{2DAD005A-111E-4C80-B389-BEEDC350C634}"/>
    <dgm:cxn modelId="{0F7F0335-9A93-487D-B84E-F31530B6B3AF}" type="presOf" srcId="{EEA92C8C-C96E-4009-8147-B352E8FACEFB}" destId="{66CC63ED-A43C-4147-906A-1EF25C0498C7}" srcOrd="1" destOrd="0" presId="urn:microsoft.com/office/officeart/2005/8/layout/vProcess5"/>
    <dgm:cxn modelId="{F089A1C9-BA18-4992-9C59-C2151A5F7247}" srcId="{99BF3B4C-0F38-4265-BB4C-A43F9F86072B}" destId="{EEA92C8C-C96E-4009-8147-B352E8FACEFB}" srcOrd="1" destOrd="0" parTransId="{00254E65-1E35-4202-ABEF-F02E38B9EAB8}" sibTransId="{5CFF7D09-EFDB-454C-915C-547CDC135246}"/>
    <dgm:cxn modelId="{E76BD389-C89D-46B5-AFED-BF376CD5096C}" srcId="{99BF3B4C-0F38-4265-BB4C-A43F9F86072B}" destId="{8D94E130-B687-4B03-9BB5-BB031F003AB6}" srcOrd="2" destOrd="0" parTransId="{C5F14191-D05F-4BAB-9B92-92CDB08A206B}" sibTransId="{EC84A677-9123-4114-9923-6E8D19C0F6A6}"/>
    <dgm:cxn modelId="{4A49B8D6-DABF-491E-86B7-A968812A1219}" type="presOf" srcId="{99BF3B4C-0F38-4265-BB4C-A43F9F86072B}" destId="{2E97B944-1075-4A79-BC01-8E9EBB5C11B0}" srcOrd="0" destOrd="0" presId="urn:microsoft.com/office/officeart/2005/8/layout/vProcess5"/>
    <dgm:cxn modelId="{60EA1670-1D54-4B4D-A40E-09C6927B5593}" type="presOf" srcId="{2DAD005A-111E-4C80-B389-BEEDC350C634}" destId="{A3AD9557-003A-4536-9662-D6DF38AB1FE6}" srcOrd="0" destOrd="0" presId="urn:microsoft.com/office/officeart/2005/8/layout/vProcess5"/>
    <dgm:cxn modelId="{1167E97E-2F3E-41B5-988E-757595353265}" type="presOf" srcId="{EEA92C8C-C96E-4009-8147-B352E8FACEFB}" destId="{E76ADCD1-C622-49B1-BF31-9DC82493705A}" srcOrd="0" destOrd="0" presId="urn:microsoft.com/office/officeart/2005/8/layout/vProcess5"/>
    <dgm:cxn modelId="{B714F382-27B5-457D-AAD5-0CED7D629C0E}" type="presOf" srcId="{FDBFCC72-3C13-4D15-B1B0-16F67F7F4DE0}" destId="{1954F373-B7AE-436B-BB7D-0E1EA1E3BE03}" srcOrd="0" destOrd="0" presId="urn:microsoft.com/office/officeart/2005/8/layout/vProcess5"/>
    <dgm:cxn modelId="{A627DE86-0619-4A7D-8BCD-01669BC47857}" type="presOf" srcId="{EC84A677-9123-4114-9923-6E8D19C0F6A6}" destId="{89CEB1CB-36A2-4ACA-A201-CA56BF4B0EC8}" srcOrd="0" destOrd="0" presId="urn:microsoft.com/office/officeart/2005/8/layout/vProcess5"/>
    <dgm:cxn modelId="{7C05F5F0-C38E-4900-9C32-4349E0AD169C}" type="presOf" srcId="{8D94E130-B687-4B03-9BB5-BB031F003AB6}" destId="{7E1A9116-8A95-4ED0-A77F-DFD3DD2C854A}" srcOrd="0" destOrd="0" presId="urn:microsoft.com/office/officeart/2005/8/layout/vProcess5"/>
    <dgm:cxn modelId="{54FEFD40-6145-440B-9C32-228DBA1730A5}" srcId="{99BF3B4C-0F38-4265-BB4C-A43F9F86072B}" destId="{3676998E-FA43-4B79-BE4A-D2A0D4C3C824}" srcOrd="3" destOrd="0" parTransId="{D003A2A9-A9B5-40F0-B9F8-6437218D3860}" sibTransId="{2AB25128-3700-412C-8293-49D0C475302C}"/>
    <dgm:cxn modelId="{04A6287D-6462-42CF-ACF4-0AF8756B2069}" type="presOf" srcId="{8D94E130-B687-4B03-9BB5-BB031F003AB6}" destId="{C1E44CE9-9D50-4B18-B70D-D22887E32686}" srcOrd="1" destOrd="0" presId="urn:microsoft.com/office/officeart/2005/8/layout/vProcess5"/>
    <dgm:cxn modelId="{3E7D7026-29A2-4594-88F5-0EFD2A4D181B}" type="presOf" srcId="{5CFF7D09-EFDB-454C-915C-547CDC135246}" destId="{1FDD879D-03C4-4001-8B00-280363F10C19}" srcOrd="0" destOrd="0" presId="urn:microsoft.com/office/officeart/2005/8/layout/vProcess5"/>
    <dgm:cxn modelId="{5AFA8BFA-AE81-48C5-BA69-219460FF1489}" type="presOf" srcId="{3676998E-FA43-4B79-BE4A-D2A0D4C3C824}" destId="{EADAF3AE-D7DA-48DB-9668-ED45546C47ED}" srcOrd="1" destOrd="0" presId="urn:microsoft.com/office/officeart/2005/8/layout/vProcess5"/>
    <dgm:cxn modelId="{0C7508C6-583C-40EE-A2FE-8ED7FF323EF0}" type="presOf" srcId="{3676998E-FA43-4B79-BE4A-D2A0D4C3C824}" destId="{89D943F8-27E6-4462-B00D-E00CEA2FA54F}" srcOrd="0" destOrd="0" presId="urn:microsoft.com/office/officeart/2005/8/layout/vProcess5"/>
    <dgm:cxn modelId="{C99A436B-225E-49D9-AF2F-2F886A93915B}" type="presParOf" srcId="{2E97B944-1075-4A79-BC01-8E9EBB5C11B0}" destId="{DB0CA98D-DB8E-4A16-B166-2CA428A42C75}" srcOrd="0" destOrd="0" presId="urn:microsoft.com/office/officeart/2005/8/layout/vProcess5"/>
    <dgm:cxn modelId="{DBB5CADC-6631-4BE2-AD08-C4696517F098}" type="presParOf" srcId="{2E97B944-1075-4A79-BC01-8E9EBB5C11B0}" destId="{1954F373-B7AE-436B-BB7D-0E1EA1E3BE03}" srcOrd="1" destOrd="0" presId="urn:microsoft.com/office/officeart/2005/8/layout/vProcess5"/>
    <dgm:cxn modelId="{1C2F0310-B20D-4819-908F-E87BD678EDFC}" type="presParOf" srcId="{2E97B944-1075-4A79-BC01-8E9EBB5C11B0}" destId="{E76ADCD1-C622-49B1-BF31-9DC82493705A}" srcOrd="2" destOrd="0" presId="urn:microsoft.com/office/officeart/2005/8/layout/vProcess5"/>
    <dgm:cxn modelId="{BA717E08-F629-4102-A874-CAACB6E1A545}" type="presParOf" srcId="{2E97B944-1075-4A79-BC01-8E9EBB5C11B0}" destId="{7E1A9116-8A95-4ED0-A77F-DFD3DD2C854A}" srcOrd="3" destOrd="0" presId="urn:microsoft.com/office/officeart/2005/8/layout/vProcess5"/>
    <dgm:cxn modelId="{BD12C06F-BCEC-401D-96EA-9B57F415F237}" type="presParOf" srcId="{2E97B944-1075-4A79-BC01-8E9EBB5C11B0}" destId="{89D943F8-27E6-4462-B00D-E00CEA2FA54F}" srcOrd="4" destOrd="0" presId="urn:microsoft.com/office/officeart/2005/8/layout/vProcess5"/>
    <dgm:cxn modelId="{8DEF992B-A06E-4B5F-A2FA-045E6D31A88E}" type="presParOf" srcId="{2E97B944-1075-4A79-BC01-8E9EBB5C11B0}" destId="{A3AD9557-003A-4536-9662-D6DF38AB1FE6}" srcOrd="5" destOrd="0" presId="urn:microsoft.com/office/officeart/2005/8/layout/vProcess5"/>
    <dgm:cxn modelId="{F0825FF3-C1D2-4A99-B201-16E4C8032123}" type="presParOf" srcId="{2E97B944-1075-4A79-BC01-8E9EBB5C11B0}" destId="{1FDD879D-03C4-4001-8B00-280363F10C19}" srcOrd="6" destOrd="0" presId="urn:microsoft.com/office/officeart/2005/8/layout/vProcess5"/>
    <dgm:cxn modelId="{42D1307D-90B5-409E-9F6E-A92F25E247DC}" type="presParOf" srcId="{2E97B944-1075-4A79-BC01-8E9EBB5C11B0}" destId="{89CEB1CB-36A2-4ACA-A201-CA56BF4B0EC8}" srcOrd="7" destOrd="0" presId="urn:microsoft.com/office/officeart/2005/8/layout/vProcess5"/>
    <dgm:cxn modelId="{AF637CEF-60CD-4E57-8441-7C7DEBF6C4A9}" type="presParOf" srcId="{2E97B944-1075-4A79-BC01-8E9EBB5C11B0}" destId="{A0B3FDCE-55D5-406B-9791-D68DC533F01D}" srcOrd="8" destOrd="0" presId="urn:microsoft.com/office/officeart/2005/8/layout/vProcess5"/>
    <dgm:cxn modelId="{0DEDBC28-C5C2-4C6B-8ACA-EE1ED5AC7EBC}" type="presParOf" srcId="{2E97B944-1075-4A79-BC01-8E9EBB5C11B0}" destId="{66CC63ED-A43C-4147-906A-1EF25C0498C7}" srcOrd="9" destOrd="0" presId="urn:microsoft.com/office/officeart/2005/8/layout/vProcess5"/>
    <dgm:cxn modelId="{4194FB9C-ADDF-4A32-8767-57241DDD678C}" type="presParOf" srcId="{2E97B944-1075-4A79-BC01-8E9EBB5C11B0}" destId="{C1E44CE9-9D50-4B18-B70D-D22887E32686}" srcOrd="10" destOrd="0" presId="urn:microsoft.com/office/officeart/2005/8/layout/vProcess5"/>
    <dgm:cxn modelId="{FEADCF91-E34C-49FC-80B3-2A5221DBA7F3}" type="presParOf" srcId="{2E97B944-1075-4A79-BC01-8E9EBB5C11B0}" destId="{EADAF3AE-D7DA-48DB-9668-ED45546C47E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86095F-A86E-4DDC-9475-F1DC158C144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45F5AF8-D34F-48EE-AFAD-2819A96DD86E}">
      <dgm:prSet phldrT="[Texto]"/>
      <dgm:spPr>
        <a:xfrm>
          <a:off x="748213" y="539059"/>
          <a:ext cx="5654395" cy="107811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ES" dirty="0">
              <a:latin typeface="Calibri" panose="020F0502020204030204"/>
              <a:ea typeface="+mn-ea"/>
              <a:cs typeface="+mn-cs"/>
            </a:rPr>
            <a:t>CONCYTEC</a:t>
          </a:r>
        </a:p>
      </dgm:t>
    </dgm:pt>
    <dgm:pt modelId="{9EF78F42-17EE-44A7-AF51-99691FBDCC85}" type="parTrans" cxnId="{9BE2F54A-8E6A-46BF-93A4-00358109DCFB}">
      <dgm:prSet/>
      <dgm:spPr/>
      <dgm:t>
        <a:bodyPr/>
        <a:lstStyle/>
        <a:p>
          <a:endParaRPr lang="es-ES"/>
        </a:p>
      </dgm:t>
    </dgm:pt>
    <dgm:pt modelId="{0785BE8D-6502-4D2A-9B76-C5FDB2B8F7D3}" type="sibTrans" cxnId="{9BE2F54A-8E6A-46BF-93A4-00358109DCFB}">
      <dgm:prSet/>
      <dgm:spPr>
        <a:xfrm>
          <a:off x="-6093467" y="-932581"/>
          <a:ext cx="7255752" cy="7255752"/>
        </a:xfrm>
        <a:prstGeom prst="blockArc">
          <a:avLst>
            <a:gd name="adj1" fmla="val 18900000"/>
            <a:gd name="adj2" fmla="val 2700000"/>
            <a:gd name="adj3" fmla="val 298"/>
          </a:avLst>
        </a:prstGeom>
      </dgm:spPr>
      <dgm:t>
        <a:bodyPr/>
        <a:lstStyle/>
        <a:p>
          <a:endParaRPr lang="es-ES"/>
        </a:p>
      </dgm:t>
    </dgm:pt>
    <dgm:pt modelId="{756C596A-B029-4BFE-BD9B-1A20CC8F166A}">
      <dgm:prSet phldrT="[Texto]"/>
      <dgm:spPr>
        <a:xfrm>
          <a:off x="748213" y="3773413"/>
          <a:ext cx="5654395" cy="1078118"/>
        </a:xfrm>
      </dgm:spPr>
      <dgm:t>
        <a:bodyPr/>
        <a:lstStyle/>
        <a:p>
          <a:pPr>
            <a:buNone/>
          </a:pPr>
          <a:r>
            <a:rPr lang="es-ES">
              <a:latin typeface="Calibri" panose="020F0502020204030204"/>
              <a:ea typeface="+mn-ea"/>
              <a:cs typeface="+mn-cs"/>
            </a:rPr>
            <a:t>ESTUDIANTES</a:t>
          </a:r>
          <a:endParaRPr lang="es-ES" dirty="0">
            <a:latin typeface="Calibri" panose="020F0502020204030204"/>
            <a:ea typeface="+mn-ea"/>
            <a:cs typeface="+mn-cs"/>
          </a:endParaRPr>
        </a:p>
      </dgm:t>
    </dgm:pt>
    <dgm:pt modelId="{1C2A65DD-23A3-4964-A025-0833F8A12798}" type="parTrans" cxnId="{59E93298-9DC5-431C-8C6E-7361B31B1D13}">
      <dgm:prSet/>
      <dgm:spPr/>
      <dgm:t>
        <a:bodyPr/>
        <a:lstStyle/>
        <a:p>
          <a:endParaRPr lang="es-ES"/>
        </a:p>
      </dgm:t>
    </dgm:pt>
    <dgm:pt modelId="{91523199-9D48-4AB0-8229-12B950245DA1}" type="sibTrans" cxnId="{59E93298-9DC5-431C-8C6E-7361B31B1D13}">
      <dgm:prSet/>
      <dgm:spPr/>
      <dgm:t>
        <a:bodyPr/>
        <a:lstStyle/>
        <a:p>
          <a:endParaRPr lang="es-ES"/>
        </a:p>
      </dgm:t>
    </dgm:pt>
    <dgm:pt modelId="{85936F8A-7A48-4DC7-955F-582676C34B8A}">
      <dgm:prSet/>
      <dgm:spPr/>
      <dgm:t>
        <a:bodyPr/>
        <a:lstStyle/>
        <a:p>
          <a:r>
            <a:rPr lang="en-US" dirty="0"/>
            <a:t>ESPECIALISTAS DRE, GRE</a:t>
          </a:r>
          <a:endParaRPr lang="es-ES" dirty="0"/>
        </a:p>
      </dgm:t>
    </dgm:pt>
    <dgm:pt modelId="{DB2F3735-9A9B-4E24-9900-610345246BA0}" type="parTrans" cxnId="{A12417D6-1714-42D8-8BA5-C13CE9075493}">
      <dgm:prSet/>
      <dgm:spPr/>
      <dgm:t>
        <a:bodyPr/>
        <a:lstStyle/>
        <a:p>
          <a:endParaRPr lang="es-ES"/>
        </a:p>
      </dgm:t>
    </dgm:pt>
    <dgm:pt modelId="{98DD2E25-0925-48DF-8E84-B94C05BB4176}" type="sibTrans" cxnId="{A12417D6-1714-42D8-8BA5-C13CE9075493}">
      <dgm:prSet/>
      <dgm:spPr/>
      <dgm:t>
        <a:bodyPr/>
        <a:lstStyle/>
        <a:p>
          <a:endParaRPr lang="es-ES"/>
        </a:p>
      </dgm:t>
    </dgm:pt>
    <dgm:pt modelId="{A7DCCC43-8229-4857-B599-E58CE99F0176}">
      <dgm:prSet/>
      <dgm:spPr/>
      <dgm:t>
        <a:bodyPr/>
        <a:lstStyle/>
        <a:p>
          <a:r>
            <a:rPr lang="en-US" dirty="0"/>
            <a:t>ESPECIALISTAS UGEL Y DOCENTES</a:t>
          </a:r>
          <a:endParaRPr lang="es-ES" dirty="0"/>
        </a:p>
      </dgm:t>
    </dgm:pt>
    <dgm:pt modelId="{6661B8C9-F474-4DB4-AB0C-650A9CAC574F}" type="parTrans" cxnId="{2BEBE143-F8AD-4F9E-AADA-B6E669B376FE}">
      <dgm:prSet/>
      <dgm:spPr/>
      <dgm:t>
        <a:bodyPr/>
        <a:lstStyle/>
        <a:p>
          <a:endParaRPr lang="es-ES"/>
        </a:p>
      </dgm:t>
    </dgm:pt>
    <dgm:pt modelId="{5F97B44A-456D-460E-8A1A-249D2C8233BC}" type="sibTrans" cxnId="{2BEBE143-F8AD-4F9E-AADA-B6E669B376FE}">
      <dgm:prSet/>
      <dgm:spPr/>
      <dgm:t>
        <a:bodyPr/>
        <a:lstStyle/>
        <a:p>
          <a:endParaRPr lang="es-ES"/>
        </a:p>
      </dgm:t>
    </dgm:pt>
    <dgm:pt modelId="{0508FAD6-3D5F-4F0C-8F00-F6D1C1BC0A4B}">
      <dgm:prSet phldrT="[Texto]"/>
      <dgm:spPr>
        <a:xfrm>
          <a:off x="748213" y="539059"/>
          <a:ext cx="5654395" cy="1078118"/>
        </a:xfrm>
      </dgm:spPr>
      <dgm:t>
        <a:bodyPr/>
        <a:lstStyle/>
        <a:p>
          <a:pPr>
            <a:buNone/>
          </a:pPr>
          <a:r>
            <a:rPr lang="es-ES" dirty="0">
              <a:latin typeface="Calibri" panose="020F0502020204030204"/>
              <a:ea typeface="+mn-ea"/>
              <a:cs typeface="+mn-cs"/>
            </a:rPr>
            <a:t>INVESTIGADORES RENACYT</a:t>
          </a:r>
        </a:p>
      </dgm:t>
    </dgm:pt>
    <dgm:pt modelId="{E88FECB2-0DD7-4D43-8D13-848DBD33061A}" type="parTrans" cxnId="{7CFD6B47-D208-4DB8-9BC6-4D95B88D8B1E}">
      <dgm:prSet/>
      <dgm:spPr/>
      <dgm:t>
        <a:bodyPr/>
        <a:lstStyle/>
        <a:p>
          <a:endParaRPr lang="es-PE"/>
        </a:p>
      </dgm:t>
    </dgm:pt>
    <dgm:pt modelId="{E0FBA6AE-B1A4-4EC1-858F-3E6693F8BAC1}" type="sibTrans" cxnId="{7CFD6B47-D208-4DB8-9BC6-4D95B88D8B1E}">
      <dgm:prSet/>
      <dgm:spPr/>
      <dgm:t>
        <a:bodyPr/>
        <a:lstStyle/>
        <a:p>
          <a:endParaRPr lang="es-PE"/>
        </a:p>
      </dgm:t>
    </dgm:pt>
    <dgm:pt modelId="{BCC819BE-A62A-47BF-AA17-2B1AB56A439C}" type="pres">
      <dgm:prSet presAssocID="{7586095F-A86E-4DDC-9475-F1DC158C14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D43F1F26-62CF-4309-8275-BAC5BE7469D8}" type="pres">
      <dgm:prSet presAssocID="{7586095F-A86E-4DDC-9475-F1DC158C1449}" presName="Name1" presStyleCnt="0"/>
      <dgm:spPr/>
    </dgm:pt>
    <dgm:pt modelId="{DB3A48CD-4431-4E1E-9F9C-865D091A1945}" type="pres">
      <dgm:prSet presAssocID="{7586095F-A86E-4DDC-9475-F1DC158C1449}" presName="cycle" presStyleCnt="0"/>
      <dgm:spPr/>
    </dgm:pt>
    <dgm:pt modelId="{6607385C-EABC-4AE2-A13E-0EF2E26ABEDC}" type="pres">
      <dgm:prSet presAssocID="{7586095F-A86E-4DDC-9475-F1DC158C1449}" presName="srcNode" presStyleLbl="node1" presStyleIdx="0" presStyleCnt="5"/>
      <dgm:spPr/>
    </dgm:pt>
    <dgm:pt modelId="{942174FB-D8B3-4689-A6BA-A971EFA87911}" type="pres">
      <dgm:prSet presAssocID="{7586095F-A86E-4DDC-9475-F1DC158C1449}" presName="conn" presStyleLbl="parChTrans1D2" presStyleIdx="0" presStyleCnt="1"/>
      <dgm:spPr/>
      <dgm:t>
        <a:bodyPr/>
        <a:lstStyle/>
        <a:p>
          <a:endParaRPr lang="es-PE"/>
        </a:p>
      </dgm:t>
    </dgm:pt>
    <dgm:pt modelId="{44792671-089E-4A56-8791-68357FFBBBBF}" type="pres">
      <dgm:prSet presAssocID="{7586095F-A86E-4DDC-9475-F1DC158C1449}" presName="extraNode" presStyleLbl="node1" presStyleIdx="0" presStyleCnt="5"/>
      <dgm:spPr/>
    </dgm:pt>
    <dgm:pt modelId="{10F9DB81-F9D8-4029-8EE7-F2E24DE50B2D}" type="pres">
      <dgm:prSet presAssocID="{7586095F-A86E-4DDC-9475-F1DC158C1449}" presName="dstNode" presStyleLbl="node1" presStyleIdx="0" presStyleCnt="5"/>
      <dgm:spPr/>
    </dgm:pt>
    <dgm:pt modelId="{11EF6D2B-5E66-48C0-81A9-3A6E6B1DE1FD}" type="pres">
      <dgm:prSet presAssocID="{C45F5AF8-D34F-48EE-AFAD-2819A96DD86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CB9983B-026E-4C0F-BDB9-AAB72AFBB748}" type="pres">
      <dgm:prSet presAssocID="{C45F5AF8-D34F-48EE-AFAD-2819A96DD86E}" presName="accent_1" presStyleCnt="0"/>
      <dgm:spPr/>
    </dgm:pt>
    <dgm:pt modelId="{4F3C133E-27EF-4456-AA5F-9877A1C7D752}" type="pres">
      <dgm:prSet presAssocID="{C45F5AF8-D34F-48EE-AFAD-2819A96DD86E}" presName="accentRepeatNode" presStyleLbl="solidFgAcc1" presStyleIdx="0" presStyleCnt="5"/>
      <dgm:spPr>
        <a:xfrm>
          <a:off x="74390" y="404294"/>
          <a:ext cx="1347647" cy="1347647"/>
        </a:xfrm>
        <a:prstGeom prst="ellipse">
          <a:avLst/>
        </a:prstGeom>
      </dgm:spPr>
    </dgm:pt>
    <dgm:pt modelId="{9D9A481D-6605-4D28-B1E6-43D4767240A7}" type="pres">
      <dgm:prSet presAssocID="{0508FAD6-3D5F-4F0C-8F00-F6D1C1BC0A4B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897530DE-9D56-48DF-BBB6-DDBE61AA6E62}" type="pres">
      <dgm:prSet presAssocID="{0508FAD6-3D5F-4F0C-8F00-F6D1C1BC0A4B}" presName="accent_2" presStyleCnt="0"/>
      <dgm:spPr/>
    </dgm:pt>
    <dgm:pt modelId="{789D05C9-6F5B-4DE6-B347-8EB1BD5A3D4C}" type="pres">
      <dgm:prSet presAssocID="{0508FAD6-3D5F-4F0C-8F00-F6D1C1BC0A4B}" presName="accentRepeatNode" presStyleLbl="solidFgAcc1" presStyleIdx="1" presStyleCnt="5"/>
      <dgm:spPr/>
    </dgm:pt>
    <dgm:pt modelId="{5497770F-496F-44F0-8315-FBB26FC8A51E}" type="pres">
      <dgm:prSet presAssocID="{85936F8A-7A48-4DC7-955F-582676C34B8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0B7FD7-2EDD-4D1F-AC2C-D3D6DFC2BC23}" type="pres">
      <dgm:prSet presAssocID="{85936F8A-7A48-4DC7-955F-582676C34B8A}" presName="accent_3" presStyleCnt="0"/>
      <dgm:spPr/>
    </dgm:pt>
    <dgm:pt modelId="{DCDD4FEA-C322-4487-BCBD-2CF5F1B2AFEB}" type="pres">
      <dgm:prSet presAssocID="{85936F8A-7A48-4DC7-955F-582676C34B8A}" presName="accentRepeatNode" presStyleLbl="solidFgAcc1" presStyleIdx="2" presStyleCnt="5"/>
      <dgm:spPr/>
    </dgm:pt>
    <dgm:pt modelId="{6507E3F7-3115-49FE-8FC5-AF23399ADC2C}" type="pres">
      <dgm:prSet presAssocID="{A7DCCC43-8229-4857-B599-E58CE99F017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611E6B6-6B5C-4257-A2E1-64BDC34E8A9A}" type="pres">
      <dgm:prSet presAssocID="{A7DCCC43-8229-4857-B599-E58CE99F0176}" presName="accent_4" presStyleCnt="0"/>
      <dgm:spPr/>
    </dgm:pt>
    <dgm:pt modelId="{9431BC8F-BD8A-4835-962F-47CE623251FC}" type="pres">
      <dgm:prSet presAssocID="{A7DCCC43-8229-4857-B599-E58CE99F0176}" presName="accentRepeatNode" presStyleLbl="solidFgAcc1" presStyleIdx="3" presStyleCnt="5"/>
      <dgm:spPr/>
    </dgm:pt>
    <dgm:pt modelId="{4072BA2F-FF32-4BA9-A05D-45CDFEC14F18}" type="pres">
      <dgm:prSet presAssocID="{756C596A-B029-4BFE-BD9B-1A20CC8F166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249720-430B-4C34-89C5-B739A652A605}" type="pres">
      <dgm:prSet presAssocID="{756C596A-B029-4BFE-BD9B-1A20CC8F166A}" presName="accent_5" presStyleCnt="0"/>
      <dgm:spPr/>
    </dgm:pt>
    <dgm:pt modelId="{411C212A-79A6-470B-B8C0-0E497BE2EEE1}" type="pres">
      <dgm:prSet presAssocID="{756C596A-B029-4BFE-BD9B-1A20CC8F166A}" presName="accentRepeatNode" presStyleLbl="solidFgAcc1" presStyleIdx="4" presStyleCnt="5"/>
      <dgm:spPr>
        <a:xfrm>
          <a:off x="74390" y="3638648"/>
          <a:ext cx="1347647" cy="1347647"/>
        </a:xfrm>
        <a:prstGeom prst="ellipse">
          <a:avLst/>
        </a:prstGeom>
      </dgm:spPr>
    </dgm:pt>
  </dgm:ptLst>
  <dgm:cxnLst>
    <dgm:cxn modelId="{1726B0D6-1735-4232-A410-401F2BDCAFAB}" type="presOf" srcId="{0785BE8D-6502-4D2A-9B76-C5FDB2B8F7D3}" destId="{942174FB-D8B3-4689-A6BA-A971EFA87911}" srcOrd="0" destOrd="0" presId="urn:microsoft.com/office/officeart/2008/layout/VerticalCurvedList"/>
    <dgm:cxn modelId="{7CFD6B47-D208-4DB8-9BC6-4D95B88D8B1E}" srcId="{7586095F-A86E-4DDC-9475-F1DC158C1449}" destId="{0508FAD6-3D5F-4F0C-8F00-F6D1C1BC0A4B}" srcOrd="1" destOrd="0" parTransId="{E88FECB2-0DD7-4D43-8D13-848DBD33061A}" sibTransId="{E0FBA6AE-B1A4-4EC1-858F-3E6693F8BAC1}"/>
    <dgm:cxn modelId="{CD3397C7-7C5C-43C4-9397-E7470E700AFF}" type="presOf" srcId="{756C596A-B029-4BFE-BD9B-1A20CC8F166A}" destId="{4072BA2F-FF32-4BA9-A05D-45CDFEC14F18}" srcOrd="0" destOrd="0" presId="urn:microsoft.com/office/officeart/2008/layout/VerticalCurvedList"/>
    <dgm:cxn modelId="{2EBAEA0F-A8D0-40EA-9883-4E29DEADEB94}" type="presOf" srcId="{7586095F-A86E-4DDC-9475-F1DC158C1449}" destId="{BCC819BE-A62A-47BF-AA17-2B1AB56A439C}" srcOrd="0" destOrd="0" presId="urn:microsoft.com/office/officeart/2008/layout/VerticalCurvedList"/>
    <dgm:cxn modelId="{A12417D6-1714-42D8-8BA5-C13CE9075493}" srcId="{7586095F-A86E-4DDC-9475-F1DC158C1449}" destId="{85936F8A-7A48-4DC7-955F-582676C34B8A}" srcOrd="2" destOrd="0" parTransId="{DB2F3735-9A9B-4E24-9900-610345246BA0}" sibTransId="{98DD2E25-0925-48DF-8E84-B94C05BB4176}"/>
    <dgm:cxn modelId="{59E93298-9DC5-431C-8C6E-7361B31B1D13}" srcId="{7586095F-A86E-4DDC-9475-F1DC158C1449}" destId="{756C596A-B029-4BFE-BD9B-1A20CC8F166A}" srcOrd="4" destOrd="0" parTransId="{1C2A65DD-23A3-4964-A025-0833F8A12798}" sibTransId="{91523199-9D48-4AB0-8229-12B950245DA1}"/>
    <dgm:cxn modelId="{69AAFDFD-AE18-4A3B-B107-E44C17AF9973}" type="presOf" srcId="{C45F5AF8-D34F-48EE-AFAD-2819A96DD86E}" destId="{11EF6D2B-5E66-48C0-81A9-3A6E6B1DE1FD}" srcOrd="0" destOrd="0" presId="urn:microsoft.com/office/officeart/2008/layout/VerticalCurvedList"/>
    <dgm:cxn modelId="{719F6E21-3348-4D1E-AE86-A5A10E0B5A2E}" type="presOf" srcId="{0508FAD6-3D5F-4F0C-8F00-F6D1C1BC0A4B}" destId="{9D9A481D-6605-4D28-B1E6-43D4767240A7}" srcOrd="0" destOrd="0" presId="urn:microsoft.com/office/officeart/2008/layout/VerticalCurvedList"/>
    <dgm:cxn modelId="{9BE2F54A-8E6A-46BF-93A4-00358109DCFB}" srcId="{7586095F-A86E-4DDC-9475-F1DC158C1449}" destId="{C45F5AF8-D34F-48EE-AFAD-2819A96DD86E}" srcOrd="0" destOrd="0" parTransId="{9EF78F42-17EE-44A7-AF51-99691FBDCC85}" sibTransId="{0785BE8D-6502-4D2A-9B76-C5FDB2B8F7D3}"/>
    <dgm:cxn modelId="{C83A8B54-5C34-41EF-A9A8-E6733C357385}" type="presOf" srcId="{85936F8A-7A48-4DC7-955F-582676C34B8A}" destId="{5497770F-496F-44F0-8315-FBB26FC8A51E}" srcOrd="0" destOrd="0" presId="urn:microsoft.com/office/officeart/2008/layout/VerticalCurvedList"/>
    <dgm:cxn modelId="{7195D1CA-AC52-4441-B06C-154E371C6316}" type="presOf" srcId="{A7DCCC43-8229-4857-B599-E58CE99F0176}" destId="{6507E3F7-3115-49FE-8FC5-AF23399ADC2C}" srcOrd="0" destOrd="0" presId="urn:microsoft.com/office/officeart/2008/layout/VerticalCurvedList"/>
    <dgm:cxn modelId="{2BEBE143-F8AD-4F9E-AADA-B6E669B376FE}" srcId="{7586095F-A86E-4DDC-9475-F1DC158C1449}" destId="{A7DCCC43-8229-4857-B599-E58CE99F0176}" srcOrd="3" destOrd="0" parTransId="{6661B8C9-F474-4DB4-AB0C-650A9CAC574F}" sibTransId="{5F97B44A-456D-460E-8A1A-249D2C8233BC}"/>
    <dgm:cxn modelId="{3DD921F4-9BE0-4F49-A236-03F04B5E9525}" type="presParOf" srcId="{BCC819BE-A62A-47BF-AA17-2B1AB56A439C}" destId="{D43F1F26-62CF-4309-8275-BAC5BE7469D8}" srcOrd="0" destOrd="0" presId="urn:microsoft.com/office/officeart/2008/layout/VerticalCurvedList"/>
    <dgm:cxn modelId="{7F7AC670-BD7E-4111-91E2-0DC4B6420C12}" type="presParOf" srcId="{D43F1F26-62CF-4309-8275-BAC5BE7469D8}" destId="{DB3A48CD-4431-4E1E-9F9C-865D091A1945}" srcOrd="0" destOrd="0" presId="urn:microsoft.com/office/officeart/2008/layout/VerticalCurvedList"/>
    <dgm:cxn modelId="{4797058B-61C1-4800-87EE-493BF23FA98B}" type="presParOf" srcId="{DB3A48CD-4431-4E1E-9F9C-865D091A1945}" destId="{6607385C-EABC-4AE2-A13E-0EF2E26ABEDC}" srcOrd="0" destOrd="0" presId="urn:microsoft.com/office/officeart/2008/layout/VerticalCurvedList"/>
    <dgm:cxn modelId="{387377C8-B52C-4C43-A1F6-B6E7C1CD92C4}" type="presParOf" srcId="{DB3A48CD-4431-4E1E-9F9C-865D091A1945}" destId="{942174FB-D8B3-4689-A6BA-A971EFA87911}" srcOrd="1" destOrd="0" presId="urn:microsoft.com/office/officeart/2008/layout/VerticalCurvedList"/>
    <dgm:cxn modelId="{1168B64B-EE9A-4AEA-93F9-63CB5D2C6F90}" type="presParOf" srcId="{DB3A48CD-4431-4E1E-9F9C-865D091A1945}" destId="{44792671-089E-4A56-8791-68357FFBBBBF}" srcOrd="2" destOrd="0" presId="urn:microsoft.com/office/officeart/2008/layout/VerticalCurvedList"/>
    <dgm:cxn modelId="{E24E0304-93A5-494D-BA07-39F958425BD8}" type="presParOf" srcId="{DB3A48CD-4431-4E1E-9F9C-865D091A1945}" destId="{10F9DB81-F9D8-4029-8EE7-F2E24DE50B2D}" srcOrd="3" destOrd="0" presId="urn:microsoft.com/office/officeart/2008/layout/VerticalCurvedList"/>
    <dgm:cxn modelId="{E6905668-2263-4D54-A86E-5562CE319BEC}" type="presParOf" srcId="{D43F1F26-62CF-4309-8275-BAC5BE7469D8}" destId="{11EF6D2B-5E66-48C0-81A9-3A6E6B1DE1FD}" srcOrd="1" destOrd="0" presId="urn:microsoft.com/office/officeart/2008/layout/VerticalCurvedList"/>
    <dgm:cxn modelId="{8CC43EC7-5926-402C-B6F3-AD74F1189019}" type="presParOf" srcId="{D43F1F26-62CF-4309-8275-BAC5BE7469D8}" destId="{ECB9983B-026E-4C0F-BDB9-AAB72AFBB748}" srcOrd="2" destOrd="0" presId="urn:microsoft.com/office/officeart/2008/layout/VerticalCurvedList"/>
    <dgm:cxn modelId="{691A9573-435F-4E2D-A765-B239C8D167D1}" type="presParOf" srcId="{ECB9983B-026E-4C0F-BDB9-AAB72AFBB748}" destId="{4F3C133E-27EF-4456-AA5F-9877A1C7D752}" srcOrd="0" destOrd="0" presId="urn:microsoft.com/office/officeart/2008/layout/VerticalCurvedList"/>
    <dgm:cxn modelId="{69762D08-A8DD-4E31-AD2C-436C8D18FDF3}" type="presParOf" srcId="{D43F1F26-62CF-4309-8275-BAC5BE7469D8}" destId="{9D9A481D-6605-4D28-B1E6-43D4767240A7}" srcOrd="3" destOrd="0" presId="urn:microsoft.com/office/officeart/2008/layout/VerticalCurvedList"/>
    <dgm:cxn modelId="{9B2FEE25-6053-4F33-9D46-4911A99EFF11}" type="presParOf" srcId="{D43F1F26-62CF-4309-8275-BAC5BE7469D8}" destId="{897530DE-9D56-48DF-BBB6-DDBE61AA6E62}" srcOrd="4" destOrd="0" presId="urn:microsoft.com/office/officeart/2008/layout/VerticalCurvedList"/>
    <dgm:cxn modelId="{FBD0CAF2-8FDD-43D8-927D-A35F9ECD9F02}" type="presParOf" srcId="{897530DE-9D56-48DF-BBB6-DDBE61AA6E62}" destId="{789D05C9-6F5B-4DE6-B347-8EB1BD5A3D4C}" srcOrd="0" destOrd="0" presId="urn:microsoft.com/office/officeart/2008/layout/VerticalCurvedList"/>
    <dgm:cxn modelId="{E61F31B7-1402-48DC-BE98-241F1E4A98EC}" type="presParOf" srcId="{D43F1F26-62CF-4309-8275-BAC5BE7469D8}" destId="{5497770F-496F-44F0-8315-FBB26FC8A51E}" srcOrd="5" destOrd="0" presId="urn:microsoft.com/office/officeart/2008/layout/VerticalCurvedList"/>
    <dgm:cxn modelId="{B1161C94-B13B-4F2E-A779-91997CE77A4A}" type="presParOf" srcId="{D43F1F26-62CF-4309-8275-BAC5BE7469D8}" destId="{370B7FD7-2EDD-4D1F-AC2C-D3D6DFC2BC23}" srcOrd="6" destOrd="0" presId="urn:microsoft.com/office/officeart/2008/layout/VerticalCurvedList"/>
    <dgm:cxn modelId="{86106CFE-3F19-4746-8C7D-926CAFDDF256}" type="presParOf" srcId="{370B7FD7-2EDD-4D1F-AC2C-D3D6DFC2BC23}" destId="{DCDD4FEA-C322-4487-BCBD-2CF5F1B2AFEB}" srcOrd="0" destOrd="0" presId="urn:microsoft.com/office/officeart/2008/layout/VerticalCurvedList"/>
    <dgm:cxn modelId="{E41F608E-33F0-491E-A617-D1B729C7E076}" type="presParOf" srcId="{D43F1F26-62CF-4309-8275-BAC5BE7469D8}" destId="{6507E3F7-3115-49FE-8FC5-AF23399ADC2C}" srcOrd="7" destOrd="0" presId="urn:microsoft.com/office/officeart/2008/layout/VerticalCurvedList"/>
    <dgm:cxn modelId="{0143F744-A315-4E4F-BA33-6E5F218F4EA6}" type="presParOf" srcId="{D43F1F26-62CF-4309-8275-BAC5BE7469D8}" destId="{5611E6B6-6B5C-4257-A2E1-64BDC34E8A9A}" srcOrd="8" destOrd="0" presId="urn:microsoft.com/office/officeart/2008/layout/VerticalCurvedList"/>
    <dgm:cxn modelId="{752131A9-BDF5-439D-A04E-CE702BDE33D5}" type="presParOf" srcId="{5611E6B6-6B5C-4257-A2E1-64BDC34E8A9A}" destId="{9431BC8F-BD8A-4835-962F-47CE623251FC}" srcOrd="0" destOrd="0" presId="urn:microsoft.com/office/officeart/2008/layout/VerticalCurvedList"/>
    <dgm:cxn modelId="{4790CEE5-2619-4A13-BF2E-0687CBD7D812}" type="presParOf" srcId="{D43F1F26-62CF-4309-8275-BAC5BE7469D8}" destId="{4072BA2F-FF32-4BA9-A05D-45CDFEC14F18}" srcOrd="9" destOrd="0" presId="urn:microsoft.com/office/officeart/2008/layout/VerticalCurvedList"/>
    <dgm:cxn modelId="{E377FE56-50B0-4DC2-957C-3B1D53D7CFEB}" type="presParOf" srcId="{D43F1F26-62CF-4309-8275-BAC5BE7469D8}" destId="{DC249720-430B-4C34-89C5-B739A652A605}" srcOrd="10" destOrd="0" presId="urn:microsoft.com/office/officeart/2008/layout/VerticalCurvedList"/>
    <dgm:cxn modelId="{DBE59C3B-B715-47F6-9B98-EF326F93E534}" type="presParOf" srcId="{DC249720-430B-4C34-89C5-B739A652A605}" destId="{411C212A-79A6-470B-B8C0-0E497BE2EE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61EFB-23A0-4E29-9778-A556E887D39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AD0C80FB-7678-46E6-AEE0-2B367B104847}">
      <dgm:prSet phldrT="[Texto]" custT="1"/>
      <dgm:spPr/>
      <dgm:t>
        <a:bodyPr/>
        <a:lstStyle/>
        <a:p>
          <a:r>
            <a:rPr lang="es-ES" sz="1600" dirty="0"/>
            <a:t>RECURSOS TÉCNICOS DE USO </a:t>
          </a:r>
          <a:endParaRPr lang="es-PE" sz="1600" dirty="0"/>
        </a:p>
      </dgm:t>
    </dgm:pt>
    <dgm:pt modelId="{AE91E06E-58EF-4837-86F3-B3F1A6870FE8}" type="parTrans" cxnId="{1667F9E9-CEBA-49A5-859E-F155AF14444B}">
      <dgm:prSet/>
      <dgm:spPr/>
      <dgm:t>
        <a:bodyPr/>
        <a:lstStyle/>
        <a:p>
          <a:endParaRPr lang="es-PE" sz="1600"/>
        </a:p>
      </dgm:t>
    </dgm:pt>
    <dgm:pt modelId="{B6D16E8C-8000-4F74-A09C-543E6B9D2646}" type="sibTrans" cxnId="{1667F9E9-CEBA-49A5-859E-F155AF14444B}">
      <dgm:prSet/>
      <dgm:spPr/>
      <dgm:t>
        <a:bodyPr/>
        <a:lstStyle/>
        <a:p>
          <a:endParaRPr lang="es-PE" sz="1600"/>
        </a:p>
      </dgm:t>
    </dgm:pt>
    <dgm:pt modelId="{E3535D23-C80A-43CC-90B5-5D7A4F2EE266}">
      <dgm:prSet phldrT="[Texto]" custT="1"/>
      <dgm:spPr/>
      <dgm:t>
        <a:bodyPr/>
        <a:lstStyle/>
        <a:p>
          <a:r>
            <a:rPr lang="es-ES" sz="1600" dirty="0"/>
            <a:t>Una laptop, computadora, tableta o celular con conexión a internet.</a:t>
          </a:r>
          <a:endParaRPr lang="es-PE" sz="1600" dirty="0"/>
        </a:p>
      </dgm:t>
    </dgm:pt>
    <dgm:pt modelId="{FC407ABA-663F-4D8D-883F-413828743449}" type="parTrans" cxnId="{1EB4BC9D-CD60-4DA9-ADB5-72CDFF7495E4}">
      <dgm:prSet/>
      <dgm:spPr/>
      <dgm:t>
        <a:bodyPr/>
        <a:lstStyle/>
        <a:p>
          <a:endParaRPr lang="es-PE" sz="1600"/>
        </a:p>
      </dgm:t>
    </dgm:pt>
    <dgm:pt modelId="{7ACC8955-04B6-48D9-84E5-1987ACB01FA7}" type="sibTrans" cxnId="{1EB4BC9D-CD60-4DA9-ADB5-72CDFF7495E4}">
      <dgm:prSet/>
      <dgm:spPr/>
      <dgm:t>
        <a:bodyPr/>
        <a:lstStyle/>
        <a:p>
          <a:endParaRPr lang="es-PE" sz="1600"/>
        </a:p>
      </dgm:t>
    </dgm:pt>
    <dgm:pt modelId="{67C2C0D6-7CF5-4D34-83DB-F7DB571B5C45}">
      <dgm:prSet phldrT="[Texto]" custT="1"/>
      <dgm:spPr/>
      <dgm:t>
        <a:bodyPr/>
        <a:lstStyle/>
        <a:p>
          <a:r>
            <a:rPr lang="es-ES" sz="1600" dirty="0"/>
            <a:t>Un audífono con micrófono, cámara no es obligatorio</a:t>
          </a:r>
          <a:endParaRPr lang="es-PE" sz="1600" dirty="0"/>
        </a:p>
      </dgm:t>
    </dgm:pt>
    <dgm:pt modelId="{0146D7A8-A2BC-46FE-9067-8B511CBF4E36}" type="parTrans" cxnId="{986F29AB-00FF-4E31-915F-B3FF5D02D77F}">
      <dgm:prSet/>
      <dgm:spPr/>
      <dgm:t>
        <a:bodyPr/>
        <a:lstStyle/>
        <a:p>
          <a:endParaRPr lang="es-PE" sz="1600"/>
        </a:p>
      </dgm:t>
    </dgm:pt>
    <dgm:pt modelId="{375653BF-EF93-4D47-A364-471829856B88}" type="sibTrans" cxnId="{986F29AB-00FF-4E31-915F-B3FF5D02D77F}">
      <dgm:prSet/>
      <dgm:spPr/>
      <dgm:t>
        <a:bodyPr/>
        <a:lstStyle/>
        <a:p>
          <a:endParaRPr lang="es-PE" sz="1600"/>
        </a:p>
      </dgm:t>
    </dgm:pt>
    <dgm:pt modelId="{728F2F92-D0E1-4CF7-B2C3-6ECDF53726A8}">
      <dgm:prSet phldrT="[Texto]" custT="1"/>
      <dgm:spPr/>
      <dgm:t>
        <a:bodyPr/>
        <a:lstStyle/>
        <a:p>
          <a:r>
            <a:rPr lang="es-ES" sz="1600" b="1" dirty="0"/>
            <a:t>RECURSOS TÉCNICOS DE APOYO</a:t>
          </a:r>
          <a:endParaRPr lang="es-PE" sz="1600" dirty="0"/>
        </a:p>
      </dgm:t>
    </dgm:pt>
    <dgm:pt modelId="{5D7DBA67-28E8-48C6-800F-BA7C8ACFA04E}" type="parTrans" cxnId="{6985EA8D-3DF8-4DF3-825C-00876D39E56D}">
      <dgm:prSet/>
      <dgm:spPr/>
      <dgm:t>
        <a:bodyPr/>
        <a:lstStyle/>
        <a:p>
          <a:endParaRPr lang="es-PE" sz="1600"/>
        </a:p>
      </dgm:t>
    </dgm:pt>
    <dgm:pt modelId="{8D1D911C-8A7F-4889-BB9E-6295EF840F92}" type="sibTrans" cxnId="{6985EA8D-3DF8-4DF3-825C-00876D39E56D}">
      <dgm:prSet/>
      <dgm:spPr/>
      <dgm:t>
        <a:bodyPr/>
        <a:lstStyle/>
        <a:p>
          <a:endParaRPr lang="es-PE" sz="1600"/>
        </a:p>
      </dgm:t>
    </dgm:pt>
    <dgm:pt modelId="{847A541E-E8AA-49C4-82DC-E2A7BEC4C77A}">
      <dgm:prSet phldrT="[Texto]" custT="1"/>
      <dgm:spPr/>
      <dgm:t>
        <a:bodyPr/>
        <a:lstStyle/>
        <a:p>
          <a:r>
            <a:rPr lang="es-ES" sz="1600" kern="1200" dirty="0"/>
            <a:t>Usaremos la aplicación zoom instalada en el dispositivo de conexión. </a:t>
          </a:r>
          <a:endParaRPr lang="es-PE" sz="1600" kern="1200" dirty="0"/>
        </a:p>
      </dgm:t>
    </dgm:pt>
    <dgm:pt modelId="{0E1267A6-BDDF-4B48-A620-B97EABF611B2}" type="parTrans" cxnId="{D516A56B-C799-40CF-9D39-C60AFA92270D}">
      <dgm:prSet/>
      <dgm:spPr/>
      <dgm:t>
        <a:bodyPr/>
        <a:lstStyle/>
        <a:p>
          <a:endParaRPr lang="es-PE" sz="1600"/>
        </a:p>
      </dgm:t>
    </dgm:pt>
    <dgm:pt modelId="{715DE708-6415-405C-802F-7DA35FABFC27}" type="sibTrans" cxnId="{D516A56B-C799-40CF-9D39-C60AFA92270D}">
      <dgm:prSet/>
      <dgm:spPr/>
      <dgm:t>
        <a:bodyPr/>
        <a:lstStyle/>
        <a:p>
          <a:endParaRPr lang="es-PE" sz="1600"/>
        </a:p>
      </dgm:t>
    </dgm:pt>
    <dgm:pt modelId="{296E3D87-0E09-4C95-8B08-F1A7EE10B20F}">
      <dgm:prSet phldrT="[Texto]" custT="1"/>
      <dgm:spPr/>
      <dgm:t>
        <a:bodyPr/>
        <a:lstStyle/>
        <a:p>
          <a:r>
            <a:rPr lang="es-ES" sz="1600" dirty="0"/>
            <a:t>Tener correo electrónico para el </a:t>
          </a:r>
          <a:r>
            <a:rPr lang="es-ES" sz="1600" dirty="0" err="1"/>
            <a:t>envio</a:t>
          </a:r>
          <a:r>
            <a:rPr lang="es-ES" sz="1600" dirty="0"/>
            <a:t> de información</a:t>
          </a:r>
          <a:endParaRPr lang="es-PE" sz="1600" dirty="0"/>
        </a:p>
      </dgm:t>
    </dgm:pt>
    <dgm:pt modelId="{E9B780E8-5AC1-4FBD-BF63-31867B6F72D1}" type="parTrans" cxnId="{2C828E6D-46C4-45F3-BEDA-49997E72C327}">
      <dgm:prSet/>
      <dgm:spPr/>
      <dgm:t>
        <a:bodyPr/>
        <a:lstStyle/>
        <a:p>
          <a:endParaRPr lang="es-PE" sz="1600"/>
        </a:p>
      </dgm:t>
    </dgm:pt>
    <dgm:pt modelId="{27DEBCA8-2F18-47B3-9E24-EA24090313E7}" type="sibTrans" cxnId="{2C828E6D-46C4-45F3-BEDA-49997E72C327}">
      <dgm:prSet/>
      <dgm:spPr/>
      <dgm:t>
        <a:bodyPr/>
        <a:lstStyle/>
        <a:p>
          <a:endParaRPr lang="es-PE" sz="1600"/>
        </a:p>
      </dgm:t>
    </dgm:pt>
    <dgm:pt modelId="{C9E8212D-EDB2-49A7-A5C6-4F378E36F0B0}">
      <dgm:prSet phldrT="[Texto]" custT="1"/>
      <dgm:spPr/>
      <dgm:t>
        <a:bodyPr/>
        <a:lstStyle/>
        <a:p>
          <a:r>
            <a:rPr lang="es-ES" sz="1600" kern="1200" dirty="0"/>
            <a:t>Descargar Cliente Zoom para reuniones desde </a:t>
          </a:r>
          <a:r>
            <a:rPr lang="es-ES" sz="1600" kern="1200" dirty="0">
              <a:hlinkClick xmlns:r="http://schemas.openxmlformats.org/officeDocument/2006/relationships" r:id="rId1"/>
            </a:rPr>
            <a:t>https://zoom.us/download</a:t>
          </a:r>
          <a:r>
            <a:rPr lang="es-ES" sz="1600" kern="1200" dirty="0"/>
            <a:t> e instalar.</a:t>
          </a:r>
          <a:endParaRPr lang="es-PE" sz="1600" kern="1200" dirty="0"/>
        </a:p>
      </dgm:t>
    </dgm:pt>
    <dgm:pt modelId="{CE5DFA40-A837-45AC-9A38-F157FAB51123}" type="parTrans" cxnId="{721E7039-D617-4177-94A4-248AB32B6DFC}">
      <dgm:prSet/>
      <dgm:spPr/>
      <dgm:t>
        <a:bodyPr/>
        <a:lstStyle/>
        <a:p>
          <a:endParaRPr lang="es-PE"/>
        </a:p>
      </dgm:t>
    </dgm:pt>
    <dgm:pt modelId="{D1936B21-940E-4FFF-AC70-CCBC2632C9CB}" type="sibTrans" cxnId="{721E7039-D617-4177-94A4-248AB32B6DFC}">
      <dgm:prSet/>
      <dgm:spPr/>
      <dgm:t>
        <a:bodyPr/>
        <a:lstStyle/>
        <a:p>
          <a:endParaRPr lang="es-PE"/>
        </a:p>
      </dgm:t>
    </dgm:pt>
    <dgm:pt modelId="{06F8FFD3-1A7D-4863-A3BA-3D73A6AF46EA}" type="pres">
      <dgm:prSet presAssocID="{B1961EFB-23A0-4E29-9778-A556E887D3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9D7F28C-3767-49DE-B4C3-29DC0A3C3346}" type="pres">
      <dgm:prSet presAssocID="{AD0C80FB-7678-46E6-AEE0-2B367B104847}" presName="composite" presStyleCnt="0"/>
      <dgm:spPr/>
    </dgm:pt>
    <dgm:pt modelId="{9F6F0E95-BDCA-4961-A206-D7E4A618AA48}" type="pres">
      <dgm:prSet presAssocID="{AD0C80FB-7678-46E6-AEE0-2B367B10484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A892EA0-F898-4B45-8723-E480E607E25A}" type="pres">
      <dgm:prSet presAssocID="{AD0C80FB-7678-46E6-AEE0-2B367B10484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68961F8-5620-4B2A-9972-B58A00D79F97}" type="pres">
      <dgm:prSet presAssocID="{B6D16E8C-8000-4F74-A09C-543E6B9D2646}" presName="space" presStyleCnt="0"/>
      <dgm:spPr/>
    </dgm:pt>
    <dgm:pt modelId="{AA5AC108-CA08-431F-88BF-FAF73B2D9836}" type="pres">
      <dgm:prSet presAssocID="{728F2F92-D0E1-4CF7-B2C3-6ECDF53726A8}" presName="composite" presStyleCnt="0"/>
      <dgm:spPr/>
    </dgm:pt>
    <dgm:pt modelId="{8535AC48-9852-47CC-9A00-3F463D211F6A}" type="pres">
      <dgm:prSet presAssocID="{728F2F92-D0E1-4CF7-B2C3-6ECDF53726A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559F82A-8C04-4F80-B05D-54B7713C5E3D}" type="pres">
      <dgm:prSet presAssocID="{728F2F92-D0E1-4CF7-B2C3-6ECDF53726A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667F9E9-CEBA-49A5-859E-F155AF14444B}" srcId="{B1961EFB-23A0-4E29-9778-A556E887D393}" destId="{AD0C80FB-7678-46E6-AEE0-2B367B104847}" srcOrd="0" destOrd="0" parTransId="{AE91E06E-58EF-4837-86F3-B3F1A6870FE8}" sibTransId="{B6D16E8C-8000-4F74-A09C-543E6B9D2646}"/>
    <dgm:cxn modelId="{D516A56B-C799-40CF-9D39-C60AFA92270D}" srcId="{728F2F92-D0E1-4CF7-B2C3-6ECDF53726A8}" destId="{847A541E-E8AA-49C4-82DC-E2A7BEC4C77A}" srcOrd="0" destOrd="0" parTransId="{0E1267A6-BDDF-4B48-A620-B97EABF611B2}" sibTransId="{715DE708-6415-405C-802F-7DA35FABFC27}"/>
    <dgm:cxn modelId="{721E7039-D617-4177-94A4-248AB32B6DFC}" srcId="{728F2F92-D0E1-4CF7-B2C3-6ECDF53726A8}" destId="{C9E8212D-EDB2-49A7-A5C6-4F378E36F0B0}" srcOrd="1" destOrd="0" parTransId="{CE5DFA40-A837-45AC-9A38-F157FAB51123}" sibTransId="{D1936B21-940E-4FFF-AC70-CCBC2632C9CB}"/>
    <dgm:cxn modelId="{6DE1A0A5-7066-49A6-BAD9-9E2729A66158}" type="presOf" srcId="{847A541E-E8AA-49C4-82DC-E2A7BEC4C77A}" destId="{4559F82A-8C04-4F80-B05D-54B7713C5E3D}" srcOrd="0" destOrd="0" presId="urn:microsoft.com/office/officeart/2005/8/layout/hList1"/>
    <dgm:cxn modelId="{986F29AB-00FF-4E31-915F-B3FF5D02D77F}" srcId="{AD0C80FB-7678-46E6-AEE0-2B367B104847}" destId="{67C2C0D6-7CF5-4D34-83DB-F7DB571B5C45}" srcOrd="1" destOrd="0" parTransId="{0146D7A8-A2BC-46FE-9067-8B511CBF4E36}" sibTransId="{375653BF-EF93-4D47-A364-471829856B88}"/>
    <dgm:cxn modelId="{D9FADE86-2DC6-4384-8841-A5C686D687A9}" type="presOf" srcId="{AD0C80FB-7678-46E6-AEE0-2B367B104847}" destId="{9F6F0E95-BDCA-4961-A206-D7E4A618AA48}" srcOrd="0" destOrd="0" presId="urn:microsoft.com/office/officeart/2005/8/layout/hList1"/>
    <dgm:cxn modelId="{2A1C8A41-1336-4614-BD68-17B787656A44}" type="presOf" srcId="{B1961EFB-23A0-4E29-9778-A556E887D393}" destId="{06F8FFD3-1A7D-4863-A3BA-3D73A6AF46EA}" srcOrd="0" destOrd="0" presId="urn:microsoft.com/office/officeart/2005/8/layout/hList1"/>
    <dgm:cxn modelId="{D2508B6C-66FE-4954-A446-86795411C4E2}" type="presOf" srcId="{67C2C0D6-7CF5-4D34-83DB-F7DB571B5C45}" destId="{DA892EA0-F898-4B45-8723-E480E607E25A}" srcOrd="0" destOrd="1" presId="urn:microsoft.com/office/officeart/2005/8/layout/hList1"/>
    <dgm:cxn modelId="{6985EA8D-3DF8-4DF3-825C-00876D39E56D}" srcId="{B1961EFB-23A0-4E29-9778-A556E887D393}" destId="{728F2F92-D0E1-4CF7-B2C3-6ECDF53726A8}" srcOrd="1" destOrd="0" parTransId="{5D7DBA67-28E8-48C6-800F-BA7C8ACFA04E}" sibTransId="{8D1D911C-8A7F-4889-BB9E-6295EF840F92}"/>
    <dgm:cxn modelId="{E6A9192F-FA81-4818-93D4-2B40025C9F3A}" type="presOf" srcId="{E3535D23-C80A-43CC-90B5-5D7A4F2EE266}" destId="{DA892EA0-F898-4B45-8723-E480E607E25A}" srcOrd="0" destOrd="0" presId="urn:microsoft.com/office/officeart/2005/8/layout/hList1"/>
    <dgm:cxn modelId="{2C828E6D-46C4-45F3-BEDA-49997E72C327}" srcId="{AD0C80FB-7678-46E6-AEE0-2B367B104847}" destId="{296E3D87-0E09-4C95-8B08-F1A7EE10B20F}" srcOrd="2" destOrd="0" parTransId="{E9B780E8-5AC1-4FBD-BF63-31867B6F72D1}" sibTransId="{27DEBCA8-2F18-47B3-9E24-EA24090313E7}"/>
    <dgm:cxn modelId="{315A8990-5B3C-487F-843E-D75791D23AC5}" type="presOf" srcId="{C9E8212D-EDB2-49A7-A5C6-4F378E36F0B0}" destId="{4559F82A-8C04-4F80-B05D-54B7713C5E3D}" srcOrd="0" destOrd="1" presId="urn:microsoft.com/office/officeart/2005/8/layout/hList1"/>
    <dgm:cxn modelId="{9C8D7072-61F3-4D6E-8FCA-F4EB28F0C90D}" type="presOf" srcId="{728F2F92-D0E1-4CF7-B2C3-6ECDF53726A8}" destId="{8535AC48-9852-47CC-9A00-3F463D211F6A}" srcOrd="0" destOrd="0" presId="urn:microsoft.com/office/officeart/2005/8/layout/hList1"/>
    <dgm:cxn modelId="{1EB4BC9D-CD60-4DA9-ADB5-72CDFF7495E4}" srcId="{AD0C80FB-7678-46E6-AEE0-2B367B104847}" destId="{E3535D23-C80A-43CC-90B5-5D7A4F2EE266}" srcOrd="0" destOrd="0" parTransId="{FC407ABA-663F-4D8D-883F-413828743449}" sibTransId="{7ACC8955-04B6-48D9-84E5-1987ACB01FA7}"/>
    <dgm:cxn modelId="{249CFA15-0EC0-42FE-8C79-BFDC97E1DF71}" type="presOf" srcId="{296E3D87-0E09-4C95-8B08-F1A7EE10B20F}" destId="{DA892EA0-F898-4B45-8723-E480E607E25A}" srcOrd="0" destOrd="2" presId="urn:microsoft.com/office/officeart/2005/8/layout/hList1"/>
    <dgm:cxn modelId="{6FBEB138-B821-4FBD-B98E-C20AD811B25E}" type="presParOf" srcId="{06F8FFD3-1A7D-4863-A3BA-3D73A6AF46EA}" destId="{29D7F28C-3767-49DE-B4C3-29DC0A3C3346}" srcOrd="0" destOrd="0" presId="urn:microsoft.com/office/officeart/2005/8/layout/hList1"/>
    <dgm:cxn modelId="{FD061167-B3D3-4D7B-BCF2-4343A7A0F820}" type="presParOf" srcId="{29D7F28C-3767-49DE-B4C3-29DC0A3C3346}" destId="{9F6F0E95-BDCA-4961-A206-D7E4A618AA48}" srcOrd="0" destOrd="0" presId="urn:microsoft.com/office/officeart/2005/8/layout/hList1"/>
    <dgm:cxn modelId="{C45AB325-EC92-4BB9-B0D7-3281BDC6D1AA}" type="presParOf" srcId="{29D7F28C-3767-49DE-B4C3-29DC0A3C3346}" destId="{DA892EA0-F898-4B45-8723-E480E607E25A}" srcOrd="1" destOrd="0" presId="urn:microsoft.com/office/officeart/2005/8/layout/hList1"/>
    <dgm:cxn modelId="{8BBD2B46-3AC8-4BD5-BDEA-C933A4865236}" type="presParOf" srcId="{06F8FFD3-1A7D-4863-A3BA-3D73A6AF46EA}" destId="{E68961F8-5620-4B2A-9972-B58A00D79F97}" srcOrd="1" destOrd="0" presId="urn:microsoft.com/office/officeart/2005/8/layout/hList1"/>
    <dgm:cxn modelId="{4B93CA51-A5AD-48FE-8EAB-EF02B5F63BF9}" type="presParOf" srcId="{06F8FFD3-1A7D-4863-A3BA-3D73A6AF46EA}" destId="{AA5AC108-CA08-431F-88BF-FAF73B2D9836}" srcOrd="2" destOrd="0" presId="urn:microsoft.com/office/officeart/2005/8/layout/hList1"/>
    <dgm:cxn modelId="{13FCDE68-86FA-400B-8D4E-759873A624DF}" type="presParOf" srcId="{AA5AC108-CA08-431F-88BF-FAF73B2D9836}" destId="{8535AC48-9852-47CC-9A00-3F463D211F6A}" srcOrd="0" destOrd="0" presId="urn:microsoft.com/office/officeart/2005/8/layout/hList1"/>
    <dgm:cxn modelId="{DCB4819C-65DA-4085-BF13-D9760BC52E53}" type="presParOf" srcId="{AA5AC108-CA08-431F-88BF-FAF73B2D9836}" destId="{4559F82A-8C04-4F80-B05D-54B7713C5E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86095F-A86E-4DDC-9475-F1DC158C144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45F5AF8-D34F-48EE-AFAD-2819A96DD86E}">
      <dgm:prSet phldrT="[Texto]"/>
      <dgm:spPr>
        <a:xfrm>
          <a:off x="748213" y="539059"/>
          <a:ext cx="5654395" cy="107811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ES">
              <a:latin typeface="Calibri" panose="020F0502020204030204"/>
              <a:ea typeface="+mn-ea"/>
              <a:cs typeface="+mn-cs"/>
            </a:rPr>
            <a:t>FICHA  DE REGISTRO DEL CLUB DE CIENCIA Y TECNOLOGÍA SELECCIONADO POR LA DRE</a:t>
          </a:r>
          <a:endParaRPr lang="es-ES" dirty="0">
            <a:latin typeface="Calibri" panose="020F0502020204030204"/>
            <a:ea typeface="+mn-ea"/>
            <a:cs typeface="+mn-cs"/>
          </a:endParaRPr>
        </a:p>
      </dgm:t>
    </dgm:pt>
    <dgm:pt modelId="{9EF78F42-17EE-44A7-AF51-99691FBDCC85}" type="parTrans" cxnId="{9BE2F54A-8E6A-46BF-93A4-00358109DCFB}">
      <dgm:prSet/>
      <dgm:spPr/>
      <dgm:t>
        <a:bodyPr/>
        <a:lstStyle/>
        <a:p>
          <a:endParaRPr lang="es-ES"/>
        </a:p>
      </dgm:t>
    </dgm:pt>
    <dgm:pt modelId="{0785BE8D-6502-4D2A-9B76-C5FDB2B8F7D3}" type="sibTrans" cxnId="{9BE2F54A-8E6A-46BF-93A4-00358109DCFB}">
      <dgm:prSet/>
      <dgm:spPr>
        <a:xfrm>
          <a:off x="-6093467" y="-932581"/>
          <a:ext cx="7255752" cy="7255752"/>
        </a:xfrm>
        <a:prstGeom prst="blockArc">
          <a:avLst>
            <a:gd name="adj1" fmla="val 18900000"/>
            <a:gd name="adj2" fmla="val 2700000"/>
            <a:gd name="adj3" fmla="val 298"/>
          </a:avLst>
        </a:prstGeom>
      </dgm:spPr>
      <dgm:t>
        <a:bodyPr/>
        <a:lstStyle/>
        <a:p>
          <a:endParaRPr lang="es-ES"/>
        </a:p>
      </dgm:t>
    </dgm:pt>
    <dgm:pt modelId="{D4A48B1A-EF40-4C51-8F87-CF051F5E52EE}">
      <dgm:prSet phldrT="[Texto]"/>
      <dgm:spPr>
        <a:xfrm>
          <a:off x="1140109" y="2156236"/>
          <a:ext cx="5262500" cy="1078118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ES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RECOJO DE OPINIONES A TRAVÉS DE ENCUESTA ANÓNIMA</a:t>
          </a:r>
          <a:endParaRPr lang="es-ES" dirty="0">
            <a:latin typeface="Calibri" panose="020F0502020204030204"/>
            <a:ea typeface="+mn-ea"/>
            <a:cs typeface="+mn-cs"/>
          </a:endParaRPr>
        </a:p>
      </dgm:t>
    </dgm:pt>
    <dgm:pt modelId="{38FE1F9C-62C6-4EF4-9ACC-5FA73E8E974B}" type="parTrans" cxnId="{9E5C5453-920E-4BAD-8570-58D00350CB8C}">
      <dgm:prSet/>
      <dgm:spPr/>
      <dgm:t>
        <a:bodyPr/>
        <a:lstStyle/>
        <a:p>
          <a:endParaRPr lang="es-ES"/>
        </a:p>
      </dgm:t>
    </dgm:pt>
    <dgm:pt modelId="{97114959-362E-48F5-AB15-C5FBA37D5EC5}" type="sibTrans" cxnId="{9E5C5453-920E-4BAD-8570-58D00350CB8C}">
      <dgm:prSet/>
      <dgm:spPr/>
      <dgm:t>
        <a:bodyPr/>
        <a:lstStyle/>
        <a:p>
          <a:endParaRPr lang="es-ES"/>
        </a:p>
      </dgm:t>
    </dgm:pt>
    <dgm:pt modelId="{756C596A-B029-4BFE-BD9B-1A20CC8F166A}">
      <dgm:prSet phldrT="[Texto]"/>
      <dgm:spPr>
        <a:xfrm>
          <a:off x="748213" y="3773413"/>
          <a:ext cx="5654395" cy="1078118"/>
        </a:xfrm>
      </dgm:spPr>
      <dgm:t>
        <a:bodyPr/>
        <a:lstStyle/>
        <a:p>
          <a:pPr>
            <a:buNone/>
          </a:pPr>
          <a:r>
            <a:rPr lang="es-ES" b="1" dirty="0"/>
            <a:t>INFORME ELABORADO  POR EL CONCYTEC</a:t>
          </a:r>
          <a:endParaRPr lang="es-ES" dirty="0">
            <a:latin typeface="Calibri" panose="020F0502020204030204"/>
            <a:ea typeface="+mn-ea"/>
            <a:cs typeface="+mn-cs"/>
          </a:endParaRPr>
        </a:p>
      </dgm:t>
    </dgm:pt>
    <dgm:pt modelId="{1C2A65DD-23A3-4964-A025-0833F8A12798}" type="parTrans" cxnId="{59E93298-9DC5-431C-8C6E-7361B31B1D13}">
      <dgm:prSet/>
      <dgm:spPr/>
      <dgm:t>
        <a:bodyPr/>
        <a:lstStyle/>
        <a:p>
          <a:endParaRPr lang="es-ES"/>
        </a:p>
      </dgm:t>
    </dgm:pt>
    <dgm:pt modelId="{91523199-9D48-4AB0-8229-12B950245DA1}" type="sibTrans" cxnId="{59E93298-9DC5-431C-8C6E-7361B31B1D13}">
      <dgm:prSet/>
      <dgm:spPr/>
      <dgm:t>
        <a:bodyPr/>
        <a:lstStyle/>
        <a:p>
          <a:endParaRPr lang="es-ES"/>
        </a:p>
      </dgm:t>
    </dgm:pt>
    <dgm:pt modelId="{BCC819BE-A62A-47BF-AA17-2B1AB56A439C}" type="pres">
      <dgm:prSet presAssocID="{7586095F-A86E-4DDC-9475-F1DC158C14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D43F1F26-62CF-4309-8275-BAC5BE7469D8}" type="pres">
      <dgm:prSet presAssocID="{7586095F-A86E-4DDC-9475-F1DC158C1449}" presName="Name1" presStyleCnt="0"/>
      <dgm:spPr/>
    </dgm:pt>
    <dgm:pt modelId="{DB3A48CD-4431-4E1E-9F9C-865D091A1945}" type="pres">
      <dgm:prSet presAssocID="{7586095F-A86E-4DDC-9475-F1DC158C1449}" presName="cycle" presStyleCnt="0"/>
      <dgm:spPr/>
    </dgm:pt>
    <dgm:pt modelId="{6607385C-EABC-4AE2-A13E-0EF2E26ABEDC}" type="pres">
      <dgm:prSet presAssocID="{7586095F-A86E-4DDC-9475-F1DC158C1449}" presName="srcNode" presStyleLbl="node1" presStyleIdx="0" presStyleCnt="3"/>
      <dgm:spPr/>
    </dgm:pt>
    <dgm:pt modelId="{942174FB-D8B3-4689-A6BA-A971EFA87911}" type="pres">
      <dgm:prSet presAssocID="{7586095F-A86E-4DDC-9475-F1DC158C1449}" presName="conn" presStyleLbl="parChTrans1D2" presStyleIdx="0" presStyleCnt="1"/>
      <dgm:spPr/>
      <dgm:t>
        <a:bodyPr/>
        <a:lstStyle/>
        <a:p>
          <a:endParaRPr lang="es-PE"/>
        </a:p>
      </dgm:t>
    </dgm:pt>
    <dgm:pt modelId="{44792671-089E-4A56-8791-68357FFBBBBF}" type="pres">
      <dgm:prSet presAssocID="{7586095F-A86E-4DDC-9475-F1DC158C1449}" presName="extraNode" presStyleLbl="node1" presStyleIdx="0" presStyleCnt="3"/>
      <dgm:spPr/>
    </dgm:pt>
    <dgm:pt modelId="{10F9DB81-F9D8-4029-8EE7-F2E24DE50B2D}" type="pres">
      <dgm:prSet presAssocID="{7586095F-A86E-4DDC-9475-F1DC158C1449}" presName="dstNode" presStyleLbl="node1" presStyleIdx="0" presStyleCnt="3"/>
      <dgm:spPr/>
    </dgm:pt>
    <dgm:pt modelId="{11EF6D2B-5E66-48C0-81A9-3A6E6B1DE1FD}" type="pres">
      <dgm:prSet presAssocID="{C45F5AF8-D34F-48EE-AFAD-2819A96DD86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CB9983B-026E-4C0F-BDB9-AAB72AFBB748}" type="pres">
      <dgm:prSet presAssocID="{C45F5AF8-D34F-48EE-AFAD-2819A96DD86E}" presName="accent_1" presStyleCnt="0"/>
      <dgm:spPr/>
    </dgm:pt>
    <dgm:pt modelId="{4F3C133E-27EF-4456-AA5F-9877A1C7D752}" type="pres">
      <dgm:prSet presAssocID="{C45F5AF8-D34F-48EE-AFAD-2819A96DD86E}" presName="accentRepeatNode" presStyleLbl="solidFgAcc1" presStyleIdx="0" presStyleCnt="3"/>
      <dgm:spPr>
        <a:xfrm>
          <a:off x="74390" y="404294"/>
          <a:ext cx="1347647" cy="1347647"/>
        </a:xfrm>
        <a:prstGeom prst="ellipse">
          <a:avLst/>
        </a:prstGeom>
      </dgm:spPr>
    </dgm:pt>
    <dgm:pt modelId="{9C7EA0B4-AEBD-45B8-9323-898E899C14BC}" type="pres">
      <dgm:prSet presAssocID="{D4A48B1A-EF40-4C51-8F87-CF051F5E52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5DAB869-A240-4078-A58B-4E6229E6B5E7}" type="pres">
      <dgm:prSet presAssocID="{D4A48B1A-EF40-4C51-8F87-CF051F5E52EE}" presName="accent_2" presStyleCnt="0"/>
      <dgm:spPr/>
    </dgm:pt>
    <dgm:pt modelId="{D0DE9402-5149-4A84-9732-AF732E23E27A}" type="pres">
      <dgm:prSet presAssocID="{D4A48B1A-EF40-4C51-8F87-CF051F5E52EE}" presName="accentRepeatNode" presStyleLbl="solidFgAcc1" presStyleIdx="1" presStyleCnt="3"/>
      <dgm:spPr>
        <a:xfrm>
          <a:off x="466286" y="2021471"/>
          <a:ext cx="1347647" cy="1347647"/>
        </a:xfrm>
        <a:prstGeom prst="ellipse">
          <a:avLst/>
        </a:prstGeom>
      </dgm:spPr>
    </dgm:pt>
    <dgm:pt modelId="{C52C2281-5818-4310-A111-E960F20B0E2A}" type="pres">
      <dgm:prSet presAssocID="{756C596A-B029-4BFE-BD9B-1A20CC8F166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29D763C-FB5E-4530-9361-7526D2D0BEF5}" type="pres">
      <dgm:prSet presAssocID="{756C596A-B029-4BFE-BD9B-1A20CC8F166A}" presName="accent_3" presStyleCnt="0"/>
      <dgm:spPr/>
    </dgm:pt>
    <dgm:pt modelId="{411C212A-79A6-470B-B8C0-0E497BE2EEE1}" type="pres">
      <dgm:prSet presAssocID="{756C596A-B029-4BFE-BD9B-1A20CC8F166A}" presName="accentRepeatNode" presStyleLbl="solidFgAcc1" presStyleIdx="2" presStyleCnt="3"/>
      <dgm:spPr>
        <a:xfrm>
          <a:off x="74390" y="3638648"/>
          <a:ext cx="1347647" cy="1347647"/>
        </a:xfrm>
        <a:prstGeom prst="ellipse">
          <a:avLst/>
        </a:prstGeom>
      </dgm:spPr>
    </dgm:pt>
  </dgm:ptLst>
  <dgm:cxnLst>
    <dgm:cxn modelId="{2EBAEA0F-A8D0-40EA-9883-4E29DEADEB94}" type="presOf" srcId="{7586095F-A86E-4DDC-9475-F1DC158C1449}" destId="{BCC819BE-A62A-47BF-AA17-2B1AB56A439C}" srcOrd="0" destOrd="0" presId="urn:microsoft.com/office/officeart/2008/layout/VerticalCurvedList"/>
    <dgm:cxn modelId="{9BE2F54A-8E6A-46BF-93A4-00358109DCFB}" srcId="{7586095F-A86E-4DDC-9475-F1DC158C1449}" destId="{C45F5AF8-D34F-48EE-AFAD-2819A96DD86E}" srcOrd="0" destOrd="0" parTransId="{9EF78F42-17EE-44A7-AF51-99691FBDCC85}" sibTransId="{0785BE8D-6502-4D2A-9B76-C5FDB2B8F7D3}"/>
    <dgm:cxn modelId="{59E93298-9DC5-431C-8C6E-7361B31B1D13}" srcId="{7586095F-A86E-4DDC-9475-F1DC158C1449}" destId="{756C596A-B029-4BFE-BD9B-1A20CC8F166A}" srcOrd="2" destOrd="0" parTransId="{1C2A65DD-23A3-4964-A025-0833F8A12798}" sibTransId="{91523199-9D48-4AB0-8229-12B950245DA1}"/>
    <dgm:cxn modelId="{69AAFDFD-AE18-4A3B-B107-E44C17AF9973}" type="presOf" srcId="{C45F5AF8-D34F-48EE-AFAD-2819A96DD86E}" destId="{11EF6D2B-5E66-48C0-81A9-3A6E6B1DE1FD}" srcOrd="0" destOrd="0" presId="urn:microsoft.com/office/officeart/2008/layout/VerticalCurvedList"/>
    <dgm:cxn modelId="{9E5C5453-920E-4BAD-8570-58D00350CB8C}" srcId="{7586095F-A86E-4DDC-9475-F1DC158C1449}" destId="{D4A48B1A-EF40-4C51-8F87-CF051F5E52EE}" srcOrd="1" destOrd="0" parTransId="{38FE1F9C-62C6-4EF4-9ACC-5FA73E8E974B}" sibTransId="{97114959-362E-48F5-AB15-C5FBA37D5EC5}"/>
    <dgm:cxn modelId="{D5181C25-02B0-4818-9C24-9B7F91AEF3B9}" type="presOf" srcId="{D4A48B1A-EF40-4C51-8F87-CF051F5E52EE}" destId="{9C7EA0B4-AEBD-45B8-9323-898E899C14BC}" srcOrd="0" destOrd="0" presId="urn:microsoft.com/office/officeart/2008/layout/VerticalCurvedList"/>
    <dgm:cxn modelId="{1726B0D6-1735-4232-A410-401F2BDCAFAB}" type="presOf" srcId="{0785BE8D-6502-4D2A-9B76-C5FDB2B8F7D3}" destId="{942174FB-D8B3-4689-A6BA-A971EFA87911}" srcOrd="0" destOrd="0" presId="urn:microsoft.com/office/officeart/2008/layout/VerticalCurvedList"/>
    <dgm:cxn modelId="{9FC2D7D0-EE2C-4189-BF24-30583A652DFA}" type="presOf" srcId="{756C596A-B029-4BFE-BD9B-1A20CC8F166A}" destId="{C52C2281-5818-4310-A111-E960F20B0E2A}" srcOrd="0" destOrd="0" presId="urn:microsoft.com/office/officeart/2008/layout/VerticalCurvedList"/>
    <dgm:cxn modelId="{3DD921F4-9BE0-4F49-A236-03F04B5E9525}" type="presParOf" srcId="{BCC819BE-A62A-47BF-AA17-2B1AB56A439C}" destId="{D43F1F26-62CF-4309-8275-BAC5BE7469D8}" srcOrd="0" destOrd="0" presId="urn:microsoft.com/office/officeart/2008/layout/VerticalCurvedList"/>
    <dgm:cxn modelId="{7F7AC670-BD7E-4111-91E2-0DC4B6420C12}" type="presParOf" srcId="{D43F1F26-62CF-4309-8275-BAC5BE7469D8}" destId="{DB3A48CD-4431-4E1E-9F9C-865D091A1945}" srcOrd="0" destOrd="0" presId="urn:microsoft.com/office/officeart/2008/layout/VerticalCurvedList"/>
    <dgm:cxn modelId="{4797058B-61C1-4800-87EE-493BF23FA98B}" type="presParOf" srcId="{DB3A48CD-4431-4E1E-9F9C-865D091A1945}" destId="{6607385C-EABC-4AE2-A13E-0EF2E26ABEDC}" srcOrd="0" destOrd="0" presId="urn:microsoft.com/office/officeart/2008/layout/VerticalCurvedList"/>
    <dgm:cxn modelId="{387377C8-B52C-4C43-A1F6-B6E7C1CD92C4}" type="presParOf" srcId="{DB3A48CD-4431-4E1E-9F9C-865D091A1945}" destId="{942174FB-D8B3-4689-A6BA-A971EFA87911}" srcOrd="1" destOrd="0" presId="urn:microsoft.com/office/officeart/2008/layout/VerticalCurvedList"/>
    <dgm:cxn modelId="{1168B64B-EE9A-4AEA-93F9-63CB5D2C6F90}" type="presParOf" srcId="{DB3A48CD-4431-4E1E-9F9C-865D091A1945}" destId="{44792671-089E-4A56-8791-68357FFBBBBF}" srcOrd="2" destOrd="0" presId="urn:microsoft.com/office/officeart/2008/layout/VerticalCurvedList"/>
    <dgm:cxn modelId="{E24E0304-93A5-494D-BA07-39F958425BD8}" type="presParOf" srcId="{DB3A48CD-4431-4E1E-9F9C-865D091A1945}" destId="{10F9DB81-F9D8-4029-8EE7-F2E24DE50B2D}" srcOrd="3" destOrd="0" presId="urn:microsoft.com/office/officeart/2008/layout/VerticalCurvedList"/>
    <dgm:cxn modelId="{E6905668-2263-4D54-A86E-5562CE319BEC}" type="presParOf" srcId="{D43F1F26-62CF-4309-8275-BAC5BE7469D8}" destId="{11EF6D2B-5E66-48C0-81A9-3A6E6B1DE1FD}" srcOrd="1" destOrd="0" presId="urn:microsoft.com/office/officeart/2008/layout/VerticalCurvedList"/>
    <dgm:cxn modelId="{8CC43EC7-5926-402C-B6F3-AD74F1189019}" type="presParOf" srcId="{D43F1F26-62CF-4309-8275-BAC5BE7469D8}" destId="{ECB9983B-026E-4C0F-BDB9-AAB72AFBB748}" srcOrd="2" destOrd="0" presId="urn:microsoft.com/office/officeart/2008/layout/VerticalCurvedList"/>
    <dgm:cxn modelId="{691A9573-435F-4E2D-A765-B239C8D167D1}" type="presParOf" srcId="{ECB9983B-026E-4C0F-BDB9-AAB72AFBB748}" destId="{4F3C133E-27EF-4456-AA5F-9877A1C7D752}" srcOrd="0" destOrd="0" presId="urn:microsoft.com/office/officeart/2008/layout/VerticalCurvedList"/>
    <dgm:cxn modelId="{B3E9EA9C-FBAE-40F9-860F-E21197475F7D}" type="presParOf" srcId="{D43F1F26-62CF-4309-8275-BAC5BE7469D8}" destId="{9C7EA0B4-AEBD-45B8-9323-898E899C14BC}" srcOrd="3" destOrd="0" presId="urn:microsoft.com/office/officeart/2008/layout/VerticalCurvedList"/>
    <dgm:cxn modelId="{9F5A4A06-181C-4D3A-9A3D-2D9EB6A4033C}" type="presParOf" srcId="{D43F1F26-62CF-4309-8275-BAC5BE7469D8}" destId="{B5DAB869-A240-4078-A58B-4E6229E6B5E7}" srcOrd="4" destOrd="0" presId="urn:microsoft.com/office/officeart/2008/layout/VerticalCurvedList"/>
    <dgm:cxn modelId="{7FA0A3A2-2011-4732-AC93-90747E1584B1}" type="presParOf" srcId="{B5DAB869-A240-4078-A58B-4E6229E6B5E7}" destId="{D0DE9402-5149-4A84-9732-AF732E23E27A}" srcOrd="0" destOrd="0" presId="urn:microsoft.com/office/officeart/2008/layout/VerticalCurvedList"/>
    <dgm:cxn modelId="{15DCCA79-4E7C-4F9F-86BD-9F6901C84F99}" type="presParOf" srcId="{D43F1F26-62CF-4309-8275-BAC5BE7469D8}" destId="{C52C2281-5818-4310-A111-E960F20B0E2A}" srcOrd="5" destOrd="0" presId="urn:microsoft.com/office/officeart/2008/layout/VerticalCurvedList"/>
    <dgm:cxn modelId="{EB208BDE-1F41-4E1E-B6BA-558F4DAA8CC9}" type="presParOf" srcId="{D43F1F26-62CF-4309-8275-BAC5BE7469D8}" destId="{229D763C-FB5E-4530-9361-7526D2D0BEF5}" srcOrd="6" destOrd="0" presId="urn:microsoft.com/office/officeart/2008/layout/VerticalCurvedList"/>
    <dgm:cxn modelId="{F17D46EA-67AF-4E62-9861-C8903BFD240B}" type="presParOf" srcId="{229D763C-FB5E-4530-9361-7526D2D0BEF5}" destId="{411C212A-79A6-470B-B8C0-0E497BE2EE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52818-CB35-4183-9251-1EC35FCEF354}" type="datetimeFigureOut">
              <a:rPr lang="es-ES" smtClean="0"/>
              <a:t>10/08/2020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BDDB1-B24C-476E-BCDB-48E81DFFC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44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65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1-20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7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aralelogramo 5"/>
          <p:cNvSpPr>
            <a:spLocks noChangeArrowheads="1"/>
          </p:cNvSpPr>
          <p:nvPr userDrawn="1"/>
        </p:nvSpPr>
        <p:spPr bwMode="auto">
          <a:xfrm flipH="1">
            <a:off x="-790575" y="5997575"/>
            <a:ext cx="4121150" cy="976313"/>
          </a:xfrm>
          <a:prstGeom prst="parallelogram">
            <a:avLst>
              <a:gd name="adj" fmla="val 42114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PE">
              <a:solidFill>
                <a:srgbClr val="FFFFFF"/>
              </a:solidFill>
            </a:endParaRPr>
          </a:p>
        </p:txBody>
      </p:sp>
      <p:sp>
        <p:nvSpPr>
          <p:cNvPr id="7" name="Paralelogramo 6"/>
          <p:cNvSpPr>
            <a:spLocks noChangeArrowheads="1"/>
          </p:cNvSpPr>
          <p:nvPr userDrawn="1"/>
        </p:nvSpPr>
        <p:spPr bwMode="auto">
          <a:xfrm>
            <a:off x="9350375" y="5992813"/>
            <a:ext cx="3640138" cy="976312"/>
          </a:xfrm>
          <a:prstGeom prst="parallelogram">
            <a:avLst>
              <a:gd name="adj" fmla="val 4211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PE">
              <a:solidFill>
                <a:srgbClr val="FFFFFF"/>
              </a:solidFill>
            </a:endParaRPr>
          </a:p>
        </p:txBody>
      </p:sp>
      <p:pic>
        <p:nvPicPr>
          <p:cNvPr id="9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078538"/>
            <a:ext cx="26765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6057900"/>
            <a:ext cx="1955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89891" y="2860431"/>
            <a:ext cx="5181600" cy="27666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23891" y="2860431"/>
            <a:ext cx="5181600" cy="27666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461846" y="1156768"/>
            <a:ext cx="9243645" cy="1431498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166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 descr="1-20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7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ralelogramo 7"/>
          <p:cNvSpPr>
            <a:spLocks noChangeArrowheads="1"/>
          </p:cNvSpPr>
          <p:nvPr userDrawn="1"/>
        </p:nvSpPr>
        <p:spPr bwMode="auto">
          <a:xfrm flipH="1">
            <a:off x="-790575" y="5997575"/>
            <a:ext cx="4121150" cy="976313"/>
          </a:xfrm>
          <a:prstGeom prst="parallelogram">
            <a:avLst>
              <a:gd name="adj" fmla="val 42114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PE">
              <a:solidFill>
                <a:srgbClr val="FFFFFF"/>
              </a:solidFill>
            </a:endParaRPr>
          </a:p>
        </p:txBody>
      </p:sp>
      <p:sp>
        <p:nvSpPr>
          <p:cNvPr id="9" name="Paralelogramo 8"/>
          <p:cNvSpPr>
            <a:spLocks noChangeArrowheads="1"/>
          </p:cNvSpPr>
          <p:nvPr userDrawn="1"/>
        </p:nvSpPr>
        <p:spPr bwMode="auto">
          <a:xfrm>
            <a:off x="9350375" y="5992813"/>
            <a:ext cx="3640138" cy="976312"/>
          </a:xfrm>
          <a:prstGeom prst="parallelogram">
            <a:avLst>
              <a:gd name="adj" fmla="val 4211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PE">
              <a:solidFill>
                <a:srgbClr val="FFFFFF"/>
              </a:solidFill>
            </a:endParaRPr>
          </a:p>
        </p:txBody>
      </p:sp>
      <p:pic>
        <p:nvPicPr>
          <p:cNvPr id="11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078538"/>
            <a:ext cx="26765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6057900"/>
            <a:ext cx="1955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4927" y="222076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4927" y="3290429"/>
            <a:ext cx="5157787" cy="2535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47339" y="222076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547339" y="3290429"/>
            <a:ext cx="5183188" cy="2535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532184" y="640952"/>
            <a:ext cx="9243645" cy="1431498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13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Bariol Regular" charset="0"/>
                <a:ea typeface="MS PGothic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BBC9FE-126B-41EF-B0D3-612D7E384524}" type="datetimeFigureOut">
              <a:rPr lang="es-PE" altLang="x-none">
                <a:solidFill>
                  <a:srgbClr val="15151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10/08/2020</a:t>
            </a:fld>
            <a:endParaRPr lang="es-PE" altLang="x-none">
              <a:solidFill>
                <a:srgbClr val="151515"/>
              </a:solidFill>
            </a:endParaRPr>
          </a:p>
        </p:txBody>
      </p:sp>
      <p:sp>
        <p:nvSpPr>
          <p:cNvPr id="14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Bariol Regular" charset="0"/>
                <a:ea typeface="MS PGothic" charset="0"/>
                <a:cs typeface="MS P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151515"/>
              </a:solidFill>
            </a:endParaRPr>
          </a:p>
        </p:txBody>
      </p:sp>
      <p:sp>
        <p:nvSpPr>
          <p:cNvPr id="15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Bariol Regular" charset="0"/>
                <a:ea typeface="MS PGothic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326E7-2394-454D-86B4-256CBE1549A3}" type="slidenum">
              <a:rPr lang="es-PE" altLang="x-none">
                <a:solidFill>
                  <a:srgbClr val="15151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PE" altLang="x-none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3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0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97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12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, sous-titre et ph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pic" sz="half" idx="13"/>
          </p:nvPr>
        </p:nvSpPr>
        <p:spPr>
          <a:xfrm>
            <a:off x="2451673" y="374650"/>
            <a:ext cx="7297585" cy="4116586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/>
          </a:p>
        </p:txBody>
      </p:sp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336550" y="4806950"/>
            <a:ext cx="11525250" cy="88265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xfrm>
            <a:off x="336550" y="5683250"/>
            <a:ext cx="11525250" cy="850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Shape 183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B75259-2CAC-4CA1-BD94-DD03EB067606}" type="slidenum">
              <a:rPr>
                <a:solidFill>
                  <a:srgbClr val="151515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>
              <a:solidFill>
                <a:srgbClr val="151515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7644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Paralelogramo 6"/>
          <p:cNvSpPr>
            <a:spLocks noChangeArrowheads="1"/>
          </p:cNvSpPr>
          <p:nvPr userDrawn="1"/>
        </p:nvSpPr>
        <p:spPr bwMode="auto">
          <a:xfrm flipH="1">
            <a:off x="-790575" y="5997575"/>
            <a:ext cx="4121150" cy="976313"/>
          </a:xfrm>
          <a:prstGeom prst="parallelogram">
            <a:avLst>
              <a:gd name="adj" fmla="val 42114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PE">
              <a:solidFill>
                <a:srgbClr val="FFFFFF"/>
              </a:solidFill>
            </a:endParaRPr>
          </a:p>
        </p:txBody>
      </p:sp>
      <p:sp>
        <p:nvSpPr>
          <p:cNvPr id="8" name="Paralelogramo 7"/>
          <p:cNvSpPr>
            <a:spLocks noChangeArrowheads="1"/>
          </p:cNvSpPr>
          <p:nvPr userDrawn="1"/>
        </p:nvSpPr>
        <p:spPr bwMode="auto">
          <a:xfrm>
            <a:off x="9350375" y="5992813"/>
            <a:ext cx="3640138" cy="976312"/>
          </a:xfrm>
          <a:prstGeom prst="parallelogram">
            <a:avLst>
              <a:gd name="adj" fmla="val 4211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riol Regular" panose="02000506040000020003" pitchFamily="50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PE">
              <a:solidFill>
                <a:srgbClr val="FFFFFF"/>
              </a:solidFill>
            </a:endParaRPr>
          </a:p>
        </p:txBody>
      </p:sp>
      <p:pic>
        <p:nvPicPr>
          <p:cNvPr id="9" name="Imagen 8" descr="1-20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7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078538"/>
            <a:ext cx="26765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6057900"/>
            <a:ext cx="1955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93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56125"/>
            <a:ext cx="3362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114" y="579532"/>
            <a:ext cx="5167313" cy="201358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074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4556125"/>
            <a:ext cx="3362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4938" y="437443"/>
            <a:ext cx="5167313" cy="201358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653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 userDrawn="1"/>
        </p:nvSpPr>
        <p:spPr>
          <a:xfrm>
            <a:off x="419100" y="579438"/>
            <a:ext cx="5167313" cy="201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Bariol Regular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riol Regular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riol Regular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riol Regular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riol Regular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iol Regular" charset="0"/>
                <a:ea typeface="MS PGothic" charset="-128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x-none" sz="3600">
                <a:solidFill>
                  <a:srgbClr val="FFFFFF"/>
                </a:solidFill>
                <a:latin typeface="Montserrat" charset="0"/>
              </a:rPr>
              <a:t>Clic para editar título</a:t>
            </a:r>
            <a:endParaRPr lang="es-ES" altLang="x-none" sz="3600">
              <a:solidFill>
                <a:srgbClr val="FFFFFF"/>
              </a:solidFill>
              <a:latin typeface="Montserrat" charset="0"/>
            </a:endParaRPr>
          </a:p>
        </p:txBody>
      </p:sp>
      <p:pic>
        <p:nvPicPr>
          <p:cNvPr id="3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56125"/>
            <a:ext cx="3362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78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4556125"/>
            <a:ext cx="3362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724938" y="437443"/>
            <a:ext cx="5167313" cy="201358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79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5696DA1-4131-4829-BA97-35F8F39FD1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52"/>
            <a:ext cx="12191999" cy="69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0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C8AD42F-C32A-488C-94B8-E76D94239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80"/>
            <a:ext cx="12192000" cy="68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4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0110" y="36640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329401" y="2668063"/>
            <a:ext cx="5791419" cy="30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73" dirty="0">
              <a:solidFill>
                <a:schemeClr val="bg1"/>
              </a:solidFill>
              <a:ea typeface="Arial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01C2E80-DE23-424F-B906-A64946F5C024}"/>
              </a:ext>
            </a:extLst>
          </p:cNvPr>
          <p:cNvSpPr txBox="1"/>
          <p:nvPr/>
        </p:nvSpPr>
        <p:spPr>
          <a:xfrm>
            <a:off x="346806" y="2186842"/>
            <a:ext cx="8928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none" strike="noStrike" cap="none" normalizeH="0" baseline="0" dirty="0" bmk="_Hlk39567292">
                <a:ln>
                  <a:noFill/>
                </a:ln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PROYECTO CONOCE A UN CIENTTÍFICO DIRIGIDOS A LOS CLUBES DE CIENCIAS Y TECNOLOGÍA DEL PERÚ - 2020</a:t>
            </a:r>
            <a:endParaRPr kumimoji="0" lang="es-ES" altLang="es-E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37F1C10-5011-D94E-A80A-DD38AB4C3D5B}"/>
              </a:ext>
            </a:extLst>
          </p:cNvPr>
          <p:cNvSpPr txBox="1"/>
          <p:nvPr/>
        </p:nvSpPr>
        <p:spPr>
          <a:xfrm>
            <a:off x="1220894" y="3894868"/>
            <a:ext cx="7763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000" b="1" dirty="0">
                <a:solidFill>
                  <a:schemeClr val="bg1"/>
                </a:solidFill>
              </a:rPr>
              <a:t>Dra. Myra E. Flores</a:t>
            </a:r>
          </a:p>
          <a:p>
            <a:pPr algn="r"/>
            <a:r>
              <a:rPr lang="es-PE" sz="2000" b="1" dirty="0">
                <a:solidFill>
                  <a:srgbClr val="5ABCC6"/>
                </a:solidFill>
              </a:rPr>
              <a:t>PROGRAMA ESPECIAL DE POPULARIZACIÓN DE LA CTeI</a:t>
            </a:r>
          </a:p>
          <a:p>
            <a:pPr algn="r"/>
            <a:r>
              <a:rPr lang="es-PE" sz="2000" b="1" dirty="0">
                <a:solidFill>
                  <a:srgbClr val="5ABCC6"/>
                </a:solidFill>
              </a:rPr>
              <a:t>DIRECCIÓN DE POLÍTICAS Y PROGRAMAS DE CTeI</a:t>
            </a:r>
          </a:p>
        </p:txBody>
      </p:sp>
    </p:spTree>
    <p:extLst>
      <p:ext uri="{BB962C8B-B14F-4D97-AF65-F5344CB8AC3E}">
        <p14:creationId xmlns:p14="http://schemas.microsoft.com/office/powerpoint/2010/main" val="427643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D01E50-4E70-4170-B172-F268EF55EBCA}"/>
              </a:ext>
            </a:extLst>
          </p:cNvPr>
          <p:cNvSpPr txBox="1"/>
          <p:nvPr/>
        </p:nvSpPr>
        <p:spPr>
          <a:xfrm>
            <a:off x="5010110" y="36640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4D3BF9D1-92FF-4A19-82D9-E5C83415E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44976"/>
              </p:ext>
            </p:extLst>
          </p:nvPr>
        </p:nvGraphicFramePr>
        <p:xfrm>
          <a:off x="384313" y="1257807"/>
          <a:ext cx="11423373" cy="356577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34048">
                  <a:extLst>
                    <a:ext uri="{9D8B030D-6E8A-4147-A177-3AD203B41FA5}">
                      <a16:colId xmlns:a16="http://schemas.microsoft.com/office/drawing/2014/main" xmlns="" val="1535974436"/>
                    </a:ext>
                  </a:extLst>
                </a:gridCol>
                <a:gridCol w="2899676">
                  <a:extLst>
                    <a:ext uri="{9D8B030D-6E8A-4147-A177-3AD203B41FA5}">
                      <a16:colId xmlns:a16="http://schemas.microsoft.com/office/drawing/2014/main" xmlns="" val="2961938708"/>
                    </a:ext>
                  </a:extLst>
                </a:gridCol>
                <a:gridCol w="1133986">
                  <a:extLst>
                    <a:ext uri="{9D8B030D-6E8A-4147-A177-3AD203B41FA5}">
                      <a16:colId xmlns:a16="http://schemas.microsoft.com/office/drawing/2014/main" xmlns="" val="246787875"/>
                    </a:ext>
                  </a:extLst>
                </a:gridCol>
                <a:gridCol w="1091346">
                  <a:extLst>
                    <a:ext uri="{9D8B030D-6E8A-4147-A177-3AD203B41FA5}">
                      <a16:colId xmlns:a16="http://schemas.microsoft.com/office/drawing/2014/main" xmlns="" val="399471765"/>
                    </a:ext>
                  </a:extLst>
                </a:gridCol>
                <a:gridCol w="1186845">
                  <a:extLst>
                    <a:ext uri="{9D8B030D-6E8A-4147-A177-3AD203B41FA5}">
                      <a16:colId xmlns:a16="http://schemas.microsoft.com/office/drawing/2014/main" xmlns="" val="3931076574"/>
                    </a:ext>
                  </a:extLst>
                </a:gridCol>
                <a:gridCol w="579934">
                  <a:extLst>
                    <a:ext uri="{9D8B030D-6E8A-4147-A177-3AD203B41FA5}">
                      <a16:colId xmlns:a16="http://schemas.microsoft.com/office/drawing/2014/main" xmlns="" val="2354163977"/>
                    </a:ext>
                  </a:extLst>
                </a:gridCol>
                <a:gridCol w="930594">
                  <a:extLst>
                    <a:ext uri="{9D8B030D-6E8A-4147-A177-3AD203B41FA5}">
                      <a16:colId xmlns:a16="http://schemas.microsoft.com/office/drawing/2014/main" xmlns="" val="183909986"/>
                    </a:ext>
                  </a:extLst>
                </a:gridCol>
                <a:gridCol w="606909">
                  <a:extLst>
                    <a:ext uri="{9D8B030D-6E8A-4147-A177-3AD203B41FA5}">
                      <a16:colId xmlns:a16="http://schemas.microsoft.com/office/drawing/2014/main" xmlns="" val="2323444365"/>
                    </a:ext>
                  </a:extLst>
                </a:gridCol>
                <a:gridCol w="1760035">
                  <a:extLst>
                    <a:ext uri="{9D8B030D-6E8A-4147-A177-3AD203B41FA5}">
                      <a16:colId xmlns:a16="http://schemas.microsoft.com/office/drawing/2014/main" xmlns="" val="676538128"/>
                    </a:ext>
                  </a:extLst>
                </a:gridCol>
              </a:tblGrid>
              <a:tr h="768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LINEAS DE ACCIÓN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770" indent="-191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ACTIVIDADES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 </a:t>
                      </a:r>
                      <a:endParaRPr lang="es-PE" sz="1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RESPONSABLES DEL TRABAJO REMOTO</a:t>
                      </a:r>
                      <a:endParaRPr lang="es-PE" sz="1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 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MEDIOS DE TRABAJO REMOTO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AGENDA DE TRABAJO REMOTO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MES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FECHA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HORA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RESULTADOS ESPERADOS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7983340"/>
                  </a:ext>
                </a:extLst>
              </a:tr>
              <a:tr h="12332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PLANIFICACIÓN 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PRIMERA FASE</a:t>
                      </a:r>
                      <a:endParaRPr lang="es-P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CONCYTEC</a:t>
                      </a:r>
                      <a:endParaRPr lang="es-PE" sz="13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 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Correos electrónicos</a:t>
                      </a:r>
                      <a:endParaRPr lang="es-PE" sz="1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WhatsApp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Reunión vía Zoom a cargo de Concytec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Julio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20-07-2020 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17:00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Presentación de la actividad Conoce a un Científico a los 26 especialistas regionales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4837252"/>
                  </a:ext>
                </a:extLst>
              </a:tr>
              <a:tr h="51591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Presentación de la actividad Conoce a un Científico a los 26 especialistas de las DRE/GRE a nivel nacional.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110127"/>
                  </a:ext>
                </a:extLst>
              </a:tr>
              <a:tr h="12332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SEGUNDA FASE</a:t>
                      </a:r>
                      <a:endParaRPr lang="es-PE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CONCYTEC </a:t>
                      </a:r>
                      <a:endParaRPr lang="es-PE" sz="1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DRE</a:t>
                      </a:r>
                      <a:endParaRPr lang="es-PE" sz="1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GRE</a:t>
                      </a:r>
                      <a:endParaRPr lang="es-PE" sz="1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UGEL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 Correos electrónicos</a:t>
                      </a:r>
                      <a:endParaRPr lang="es-PE" sz="13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WhatsApp</a:t>
                      </a:r>
                      <a:endParaRPr lang="es-PE" sz="13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 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Selección de estudiantes y envío de datos a cargo de los especialistas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Agosto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Máxima de inscripción</a:t>
                      </a:r>
                      <a:endParaRPr lang="es-PE" sz="1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30-08-2020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23:59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Llenado del formulario virtual (Google form) por parte de las 26 DRE y/o GRE a nivel nacional, para el registro de los estudiantes y profesores participantes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0932489"/>
                  </a:ext>
                </a:extLst>
              </a:tr>
              <a:tr h="11608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Selección de estudiantes (270) y profesores (20) por cada DRE/GRE a nivel nacional.  Para ello recepcionará a través de una plantilla estandarizada, la data de profesores y alumnos que participarán de la actividad y lo enviará a través de formulario habilitado en Google Form.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758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4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D01E50-4E70-4170-B172-F268EF55EBCA}"/>
              </a:ext>
            </a:extLst>
          </p:cNvPr>
          <p:cNvSpPr txBox="1"/>
          <p:nvPr/>
        </p:nvSpPr>
        <p:spPr>
          <a:xfrm>
            <a:off x="5010110" y="36640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4D3BF9D1-92FF-4A19-82D9-E5C83415E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37154"/>
              </p:ext>
            </p:extLst>
          </p:nvPr>
        </p:nvGraphicFramePr>
        <p:xfrm>
          <a:off x="357809" y="1112032"/>
          <a:ext cx="11463129" cy="377774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20417">
                  <a:extLst>
                    <a:ext uri="{9D8B030D-6E8A-4147-A177-3AD203B41FA5}">
                      <a16:colId xmlns:a16="http://schemas.microsoft.com/office/drawing/2014/main" xmlns="" val="1535974436"/>
                    </a:ext>
                  </a:extLst>
                </a:gridCol>
                <a:gridCol w="2735213">
                  <a:extLst>
                    <a:ext uri="{9D8B030D-6E8A-4147-A177-3AD203B41FA5}">
                      <a16:colId xmlns:a16="http://schemas.microsoft.com/office/drawing/2014/main" xmlns="" val="2961938708"/>
                    </a:ext>
                  </a:extLst>
                </a:gridCol>
                <a:gridCol w="1204508">
                  <a:extLst>
                    <a:ext uri="{9D8B030D-6E8A-4147-A177-3AD203B41FA5}">
                      <a16:colId xmlns:a16="http://schemas.microsoft.com/office/drawing/2014/main" xmlns="" val="246787875"/>
                    </a:ext>
                  </a:extLst>
                </a:gridCol>
                <a:gridCol w="1136839">
                  <a:extLst>
                    <a:ext uri="{9D8B030D-6E8A-4147-A177-3AD203B41FA5}">
                      <a16:colId xmlns:a16="http://schemas.microsoft.com/office/drawing/2014/main" xmlns="" val="399471765"/>
                    </a:ext>
                  </a:extLst>
                </a:gridCol>
                <a:gridCol w="1393982">
                  <a:extLst>
                    <a:ext uri="{9D8B030D-6E8A-4147-A177-3AD203B41FA5}">
                      <a16:colId xmlns:a16="http://schemas.microsoft.com/office/drawing/2014/main" xmlns="" val="3931076574"/>
                    </a:ext>
                  </a:extLst>
                </a:gridCol>
                <a:gridCol w="803874">
                  <a:extLst>
                    <a:ext uri="{9D8B030D-6E8A-4147-A177-3AD203B41FA5}">
                      <a16:colId xmlns:a16="http://schemas.microsoft.com/office/drawing/2014/main" xmlns="" val="2354163977"/>
                    </a:ext>
                  </a:extLst>
                </a:gridCol>
                <a:gridCol w="711912">
                  <a:extLst>
                    <a:ext uri="{9D8B030D-6E8A-4147-A177-3AD203B41FA5}">
                      <a16:colId xmlns:a16="http://schemas.microsoft.com/office/drawing/2014/main" xmlns="" val="183909986"/>
                    </a:ext>
                  </a:extLst>
                </a:gridCol>
                <a:gridCol w="703758">
                  <a:extLst>
                    <a:ext uri="{9D8B030D-6E8A-4147-A177-3AD203B41FA5}">
                      <a16:colId xmlns:a16="http://schemas.microsoft.com/office/drawing/2014/main" xmlns="" val="2323444365"/>
                    </a:ext>
                  </a:extLst>
                </a:gridCol>
                <a:gridCol w="1752626">
                  <a:extLst>
                    <a:ext uri="{9D8B030D-6E8A-4147-A177-3AD203B41FA5}">
                      <a16:colId xmlns:a16="http://schemas.microsoft.com/office/drawing/2014/main" xmlns="" val="676538128"/>
                    </a:ext>
                  </a:extLst>
                </a:gridCol>
              </a:tblGrid>
              <a:tr h="768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LINEAS DE ACCIÓN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770" indent="-191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ACTIVIDADES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 </a:t>
                      </a:r>
                      <a:endParaRPr lang="es-PE" sz="13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RESPONSABLES DEL TRABAJO REMOTO</a:t>
                      </a:r>
                      <a:endParaRPr lang="es-PE" sz="13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 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MEDIOS DE TRABAJO REMOTO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AGENDA DE TRABAJO REMOTO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MES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FECHA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HORA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RESULTADOS ESPERADOS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7983340"/>
                  </a:ext>
                </a:extLst>
              </a:tr>
              <a:tr h="12332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3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3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effectLst/>
                        </a:rPr>
                        <a:t>PLANIFICACIÓN 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PE" sz="13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TERCERA FASE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CONCYTEC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 Correos electrónicos</a:t>
                      </a:r>
                      <a:endParaRPr lang="es-PE" sz="13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WhatsApp</a:t>
                      </a:r>
                      <a:endParaRPr lang="es-PE" sz="13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 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Reunión vía Zoom a cargo de Concytec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Setiembre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07-09-2020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17:00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Coordinación de detalles para realización de actividad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6626705"/>
                  </a:ext>
                </a:extLst>
              </a:tr>
              <a:tr h="63923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Reunión de coordinación previa a la actividad con especialistas de las 26 DRE/GRE. Se explicará los detalles de la actividad y se coordinarán detalles para realización de la misma.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7084863"/>
                  </a:ext>
                </a:extLst>
              </a:tr>
              <a:tr h="16012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CUARTA FASE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CONCYTEC DRE</a:t>
                      </a:r>
                      <a:endParaRPr lang="es-PE" sz="1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GRE</a:t>
                      </a:r>
                      <a:endParaRPr lang="es-PE" sz="1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UGEL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Correos electrónicos</a:t>
                      </a:r>
                      <a:endParaRPr lang="es-PE" sz="13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WhatsApp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Concytec crea las sesiones Zoom.</a:t>
                      </a:r>
                      <a:endParaRPr lang="es-PE" sz="13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Los especialistas envían enlaces a los estudiantes y profesores participantes.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Setiembre - Octubre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 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 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Brindar enlace de acceso para las 26 sesiones. Deben ser distribuidas entre todos los participantes.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0501429"/>
                  </a:ext>
                </a:extLst>
              </a:tr>
              <a:tr h="73707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Envío de enlace de conexión a los estudiantes y profesores participantes.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5" marR="43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781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04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D01E50-4E70-4170-B172-F268EF55EBCA}"/>
              </a:ext>
            </a:extLst>
          </p:cNvPr>
          <p:cNvSpPr txBox="1"/>
          <p:nvPr/>
        </p:nvSpPr>
        <p:spPr>
          <a:xfrm>
            <a:off x="5010110" y="36640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69CA0A28-AFA5-47B7-8412-23EE4031A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37829"/>
              </p:ext>
            </p:extLst>
          </p:nvPr>
        </p:nvGraphicFramePr>
        <p:xfrm>
          <a:off x="271670" y="1789554"/>
          <a:ext cx="11648659" cy="260742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29771">
                  <a:extLst>
                    <a:ext uri="{9D8B030D-6E8A-4147-A177-3AD203B41FA5}">
                      <a16:colId xmlns:a16="http://schemas.microsoft.com/office/drawing/2014/main" xmlns="" val="1721908500"/>
                    </a:ext>
                  </a:extLst>
                </a:gridCol>
                <a:gridCol w="2328437">
                  <a:extLst>
                    <a:ext uri="{9D8B030D-6E8A-4147-A177-3AD203B41FA5}">
                      <a16:colId xmlns:a16="http://schemas.microsoft.com/office/drawing/2014/main" xmlns="" val="2456546976"/>
                    </a:ext>
                  </a:extLst>
                </a:gridCol>
                <a:gridCol w="1172818">
                  <a:extLst>
                    <a:ext uri="{9D8B030D-6E8A-4147-A177-3AD203B41FA5}">
                      <a16:colId xmlns:a16="http://schemas.microsoft.com/office/drawing/2014/main" xmlns="" val="2532443076"/>
                    </a:ext>
                  </a:extLst>
                </a:gridCol>
                <a:gridCol w="940905">
                  <a:extLst>
                    <a:ext uri="{9D8B030D-6E8A-4147-A177-3AD203B41FA5}">
                      <a16:colId xmlns:a16="http://schemas.microsoft.com/office/drawing/2014/main" xmlns="" val="4040838136"/>
                    </a:ext>
                  </a:extLst>
                </a:gridCol>
                <a:gridCol w="1325217">
                  <a:extLst>
                    <a:ext uri="{9D8B030D-6E8A-4147-A177-3AD203B41FA5}">
                      <a16:colId xmlns:a16="http://schemas.microsoft.com/office/drawing/2014/main" xmlns="" val="1120833829"/>
                    </a:ext>
                  </a:extLst>
                </a:gridCol>
                <a:gridCol w="921025">
                  <a:extLst>
                    <a:ext uri="{9D8B030D-6E8A-4147-A177-3AD203B41FA5}">
                      <a16:colId xmlns:a16="http://schemas.microsoft.com/office/drawing/2014/main" xmlns="" val="3228481282"/>
                    </a:ext>
                  </a:extLst>
                </a:gridCol>
                <a:gridCol w="974036">
                  <a:extLst>
                    <a:ext uri="{9D8B030D-6E8A-4147-A177-3AD203B41FA5}">
                      <a16:colId xmlns:a16="http://schemas.microsoft.com/office/drawing/2014/main" xmlns="" val="4046896276"/>
                    </a:ext>
                  </a:extLst>
                </a:gridCol>
                <a:gridCol w="868017">
                  <a:extLst>
                    <a:ext uri="{9D8B030D-6E8A-4147-A177-3AD203B41FA5}">
                      <a16:colId xmlns:a16="http://schemas.microsoft.com/office/drawing/2014/main" xmlns="" val="1277995372"/>
                    </a:ext>
                  </a:extLst>
                </a:gridCol>
                <a:gridCol w="1888433">
                  <a:extLst>
                    <a:ext uri="{9D8B030D-6E8A-4147-A177-3AD203B41FA5}">
                      <a16:colId xmlns:a16="http://schemas.microsoft.com/office/drawing/2014/main" xmlns="" val="684830655"/>
                    </a:ext>
                  </a:extLst>
                </a:gridCol>
              </a:tblGrid>
              <a:tr h="709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LINEAS DE ACCIÓN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1770" indent="-191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ACTIVIDADES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RESPONSABLES DEL TRABAJO REMOTO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MEDIOS DE TRABAJO REMOTO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AGENDA DE TRABAJO REMOTO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MES REALIZADO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FECHAS REALIZADAS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HORA EJECUTADA 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RESULTADOS ESPERADOS 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3057615"/>
                  </a:ext>
                </a:extLst>
              </a:tr>
              <a:tr h="1368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EJECUCIÓN 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QUINTA </a:t>
                      </a: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CONCYTEC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UGEL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Plataforma Zoom  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Desarrollo de la actividad a cargo de CONCYTEC. Asistencia virtual a cargo de profesores a cargo de los clubes de ciencia participantes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Setiembre - Octubre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 cronograma adjunto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17:00 a 18:30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Testimonio de investigador RENACYT de la región y posterior conversatorio con estudiantes y profesores participantes.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7791800"/>
                  </a:ext>
                </a:extLst>
              </a:tr>
              <a:tr h="128777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Realización de las 26 sesiones de Conoce a un Científico según calendario. 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 de asistencia virtual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2493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71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D01E50-4E70-4170-B172-F268EF55EBCA}"/>
              </a:ext>
            </a:extLst>
          </p:cNvPr>
          <p:cNvSpPr txBox="1"/>
          <p:nvPr/>
        </p:nvSpPr>
        <p:spPr>
          <a:xfrm>
            <a:off x="5010110" y="36640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69CA0A28-AFA5-47B7-8412-23EE4031A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89028"/>
              </p:ext>
            </p:extLst>
          </p:nvPr>
        </p:nvGraphicFramePr>
        <p:xfrm>
          <a:off x="271670" y="1565604"/>
          <a:ext cx="11648659" cy="219949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490869">
                  <a:extLst>
                    <a:ext uri="{9D8B030D-6E8A-4147-A177-3AD203B41FA5}">
                      <a16:colId xmlns:a16="http://schemas.microsoft.com/office/drawing/2014/main" xmlns="" val="1721908500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xmlns="" val="2456546976"/>
                    </a:ext>
                  </a:extLst>
                </a:gridCol>
                <a:gridCol w="1172818">
                  <a:extLst>
                    <a:ext uri="{9D8B030D-6E8A-4147-A177-3AD203B41FA5}">
                      <a16:colId xmlns:a16="http://schemas.microsoft.com/office/drawing/2014/main" xmlns="" val="2532443076"/>
                    </a:ext>
                  </a:extLst>
                </a:gridCol>
                <a:gridCol w="940905">
                  <a:extLst>
                    <a:ext uri="{9D8B030D-6E8A-4147-A177-3AD203B41FA5}">
                      <a16:colId xmlns:a16="http://schemas.microsoft.com/office/drawing/2014/main" xmlns="" val="4040838136"/>
                    </a:ext>
                  </a:extLst>
                </a:gridCol>
                <a:gridCol w="1325217">
                  <a:extLst>
                    <a:ext uri="{9D8B030D-6E8A-4147-A177-3AD203B41FA5}">
                      <a16:colId xmlns:a16="http://schemas.microsoft.com/office/drawing/2014/main" xmlns="" val="1120833829"/>
                    </a:ext>
                  </a:extLst>
                </a:gridCol>
                <a:gridCol w="921025">
                  <a:extLst>
                    <a:ext uri="{9D8B030D-6E8A-4147-A177-3AD203B41FA5}">
                      <a16:colId xmlns:a16="http://schemas.microsoft.com/office/drawing/2014/main" xmlns="" val="3228481282"/>
                    </a:ext>
                  </a:extLst>
                </a:gridCol>
                <a:gridCol w="974036">
                  <a:extLst>
                    <a:ext uri="{9D8B030D-6E8A-4147-A177-3AD203B41FA5}">
                      <a16:colId xmlns:a16="http://schemas.microsoft.com/office/drawing/2014/main" xmlns="" val="4046896276"/>
                    </a:ext>
                  </a:extLst>
                </a:gridCol>
                <a:gridCol w="881269">
                  <a:extLst>
                    <a:ext uri="{9D8B030D-6E8A-4147-A177-3AD203B41FA5}">
                      <a16:colId xmlns:a16="http://schemas.microsoft.com/office/drawing/2014/main" xmlns="" val="1277995372"/>
                    </a:ext>
                  </a:extLst>
                </a:gridCol>
                <a:gridCol w="1875181">
                  <a:extLst>
                    <a:ext uri="{9D8B030D-6E8A-4147-A177-3AD203B41FA5}">
                      <a16:colId xmlns:a16="http://schemas.microsoft.com/office/drawing/2014/main" xmlns="" val="684830655"/>
                    </a:ext>
                  </a:extLst>
                </a:gridCol>
              </a:tblGrid>
              <a:tr h="709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LINEAS DE ACCIÓN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91770" indent="-191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ACTIVIDADES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RESPONSABLES DEL TRABAJO REMOTO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MEDIOS DE TRABAJO REMOTO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AGENDA DE TRABAJO REMOTO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MES REALIZADO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FECHAS REALIZADAS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HORA EJECUTADA 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RESULTADOS ESPERADOS 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3057615"/>
                  </a:ext>
                </a:extLst>
              </a:tr>
              <a:tr h="1368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MONITOREO Y ACOMPAÑAMIENTO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SEXTA FASE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CONCYTEC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DRE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UGEL</a:t>
                      </a:r>
                      <a:r>
                        <a:rPr lang="es-ES" sz="13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Plataformas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Google Meet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Mecanismos de monitoreo y acompañamiento permanente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Setiembre - Octubre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 cronograma adjunto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Horarios regionales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y acompañamiento del desarrollo de las actividades de Conoce un Científico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7791800"/>
                  </a:ext>
                </a:extLst>
              </a:tr>
              <a:tr h="128777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3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Soporte técnico permanente a los especialistas docentes y estudiantes que estarán en pleno proceso de ejecución del proyecto.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2493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10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D01E50-4E70-4170-B172-F268EF55EBCA}"/>
              </a:ext>
            </a:extLst>
          </p:cNvPr>
          <p:cNvSpPr txBox="1"/>
          <p:nvPr/>
        </p:nvSpPr>
        <p:spPr>
          <a:xfrm>
            <a:off x="5010110" y="36640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69CA0A28-AFA5-47B7-8412-23EE4031A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29618"/>
              </p:ext>
            </p:extLst>
          </p:nvPr>
        </p:nvGraphicFramePr>
        <p:xfrm>
          <a:off x="271670" y="2129985"/>
          <a:ext cx="11648659" cy="259803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13791">
                  <a:extLst>
                    <a:ext uri="{9D8B030D-6E8A-4147-A177-3AD203B41FA5}">
                      <a16:colId xmlns:a16="http://schemas.microsoft.com/office/drawing/2014/main" xmlns="" val="1721908500"/>
                    </a:ext>
                  </a:extLst>
                </a:gridCol>
                <a:gridCol w="2531165">
                  <a:extLst>
                    <a:ext uri="{9D8B030D-6E8A-4147-A177-3AD203B41FA5}">
                      <a16:colId xmlns:a16="http://schemas.microsoft.com/office/drawing/2014/main" xmlns="" val="2456546976"/>
                    </a:ext>
                  </a:extLst>
                </a:gridCol>
                <a:gridCol w="1186070">
                  <a:extLst>
                    <a:ext uri="{9D8B030D-6E8A-4147-A177-3AD203B41FA5}">
                      <a16:colId xmlns:a16="http://schemas.microsoft.com/office/drawing/2014/main" xmlns="" val="2532443076"/>
                    </a:ext>
                  </a:extLst>
                </a:gridCol>
                <a:gridCol w="940905">
                  <a:extLst>
                    <a:ext uri="{9D8B030D-6E8A-4147-A177-3AD203B41FA5}">
                      <a16:colId xmlns:a16="http://schemas.microsoft.com/office/drawing/2014/main" xmlns="" val="4040838136"/>
                    </a:ext>
                  </a:extLst>
                </a:gridCol>
                <a:gridCol w="1325217">
                  <a:extLst>
                    <a:ext uri="{9D8B030D-6E8A-4147-A177-3AD203B41FA5}">
                      <a16:colId xmlns:a16="http://schemas.microsoft.com/office/drawing/2014/main" xmlns="" val="1120833829"/>
                    </a:ext>
                  </a:extLst>
                </a:gridCol>
                <a:gridCol w="894521">
                  <a:extLst>
                    <a:ext uri="{9D8B030D-6E8A-4147-A177-3AD203B41FA5}">
                      <a16:colId xmlns:a16="http://schemas.microsoft.com/office/drawing/2014/main" xmlns="" val="3228481282"/>
                    </a:ext>
                  </a:extLst>
                </a:gridCol>
                <a:gridCol w="1000540">
                  <a:extLst>
                    <a:ext uri="{9D8B030D-6E8A-4147-A177-3AD203B41FA5}">
                      <a16:colId xmlns:a16="http://schemas.microsoft.com/office/drawing/2014/main" xmlns="" val="4046896276"/>
                    </a:ext>
                  </a:extLst>
                </a:gridCol>
                <a:gridCol w="881269">
                  <a:extLst>
                    <a:ext uri="{9D8B030D-6E8A-4147-A177-3AD203B41FA5}">
                      <a16:colId xmlns:a16="http://schemas.microsoft.com/office/drawing/2014/main" xmlns="" val="1277995372"/>
                    </a:ext>
                  </a:extLst>
                </a:gridCol>
                <a:gridCol w="1875181">
                  <a:extLst>
                    <a:ext uri="{9D8B030D-6E8A-4147-A177-3AD203B41FA5}">
                      <a16:colId xmlns:a16="http://schemas.microsoft.com/office/drawing/2014/main" xmlns="" val="684830655"/>
                    </a:ext>
                  </a:extLst>
                </a:gridCol>
              </a:tblGrid>
              <a:tr h="709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LINEAS DE ACCIÓN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91770" indent="-191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ACTIVIDADES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RESPONSABLES DEL TRABAJO REMOTO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MEDIOS DE TRABAJO REMOTO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AGENDA DE TRABAJO REMOTO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MES REALIZADO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FECHAS REALIZADAS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HORA EJECUTADA 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RESULTADOS ESPERADOS 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3057615"/>
                  </a:ext>
                </a:extLst>
              </a:tr>
              <a:tr h="1368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EVALUACIÓN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SEPTIMA</a:t>
                      </a: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FASE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CONCYTEC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Plataforma Zoom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 Google Form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Estudiantes y profesores participantes llenan encuesta virtual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Setiembre - Octubre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Misma fecha del día de la actividad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18:30-18:40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Recojo de opiniones a través de encuesta anónima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7791800"/>
                  </a:ext>
                </a:extLst>
              </a:tr>
              <a:tr h="128777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Llenado de encuesta de satisfacción de la actividad. Al finalizar la actividad se dará 5 minutos para llenado de una encuesta anónima que recoger la opinión de los estudiantes y profesores participantes con la intención de mejorar la misma en cada sesión.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2493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67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D01E50-4E70-4170-B172-F268EF55EBCA}"/>
              </a:ext>
            </a:extLst>
          </p:cNvPr>
          <p:cNvSpPr txBox="1"/>
          <p:nvPr/>
        </p:nvSpPr>
        <p:spPr>
          <a:xfrm>
            <a:off x="5010110" y="36640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426BDC9-ACD6-4810-91F4-9505E3291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81" y="1075001"/>
            <a:ext cx="4995862" cy="5748180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xmlns="" id="{9397D8DA-83C2-4AFF-BD9C-A590268D7F02}"/>
              </a:ext>
            </a:extLst>
          </p:cNvPr>
          <p:cNvSpPr txBox="1"/>
          <p:nvPr/>
        </p:nvSpPr>
        <p:spPr>
          <a:xfrm>
            <a:off x="722931" y="3171593"/>
            <a:ext cx="344713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Roboto"/>
              </a:rPr>
              <a:t>CRONOGRAMAS REGIONALES</a:t>
            </a:r>
          </a:p>
        </p:txBody>
      </p:sp>
    </p:spTree>
    <p:extLst>
      <p:ext uri="{BB962C8B-B14F-4D97-AF65-F5344CB8AC3E}">
        <p14:creationId xmlns:p14="http://schemas.microsoft.com/office/powerpoint/2010/main" val="228546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29401" y="2813835"/>
            <a:ext cx="5791419" cy="30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73" dirty="0">
              <a:solidFill>
                <a:schemeClr val="bg1"/>
              </a:solidFill>
              <a:ea typeface="Arial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B6631E1E-A734-4BF6-A4C7-AF10D455372D}"/>
              </a:ext>
            </a:extLst>
          </p:cNvPr>
          <p:cNvSpPr txBox="1"/>
          <p:nvPr/>
        </p:nvSpPr>
        <p:spPr>
          <a:xfrm>
            <a:off x="1002944" y="2766756"/>
            <a:ext cx="4629231" cy="2061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 los principales recursos humanos para la implementación del proyecto CONOCE A UN CIENTÍFICO en los clubes de ciencia y tecnología a nivel nacional tenemos actores responsables por cada región como especialistas, docentes y estudiantes. Y actores responsables nacionales como el CONCYTEC.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xmlns="" id="{2598ABC1-1EDB-4E78-B19B-0ABB50AAF111}"/>
              </a:ext>
            </a:extLst>
          </p:cNvPr>
          <p:cNvSpPr txBox="1"/>
          <p:nvPr/>
        </p:nvSpPr>
        <p:spPr>
          <a:xfrm>
            <a:off x="1002945" y="1997746"/>
            <a:ext cx="462923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200" b="1" dirty="0">
                <a:solidFill>
                  <a:srgbClr val="0070C0"/>
                </a:solidFill>
                <a:latin typeface="Roboto"/>
              </a:rPr>
              <a:t>RECURSOS HUMANOS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761B9C53-CD5F-415B-B1BE-0EBDE0567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733150"/>
              </p:ext>
            </p:extLst>
          </p:nvPr>
        </p:nvGraphicFramePr>
        <p:xfrm>
          <a:off x="5690654" y="1180585"/>
          <a:ext cx="5242389" cy="4117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33F851-D634-4E00-96AB-74E51ED88C2C}"/>
              </a:ext>
            </a:extLst>
          </p:cNvPr>
          <p:cNvSpPr txBox="1"/>
          <p:nvPr/>
        </p:nvSpPr>
        <p:spPr>
          <a:xfrm>
            <a:off x="5864083" y="1441185"/>
            <a:ext cx="527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/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254804A-0EAF-44B4-AD8A-1A3B8BB25E95}"/>
              </a:ext>
            </a:extLst>
          </p:cNvPr>
          <p:cNvSpPr txBox="1"/>
          <p:nvPr/>
        </p:nvSpPr>
        <p:spPr>
          <a:xfrm>
            <a:off x="6074615" y="2237853"/>
            <a:ext cx="7531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26</a:t>
            </a:r>
            <a:endParaRPr lang="es-ES" sz="25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5CFA5A83-DD62-46FC-8597-3F0E5E791067}"/>
              </a:ext>
            </a:extLst>
          </p:cNvPr>
          <p:cNvSpPr txBox="1"/>
          <p:nvPr/>
        </p:nvSpPr>
        <p:spPr>
          <a:xfrm>
            <a:off x="5961964" y="3754227"/>
            <a:ext cx="978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650</a:t>
            </a:r>
            <a:endParaRPr lang="es-ES" sz="2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65E9CB7-EDDC-4F35-8B65-753EAF901B8D}"/>
              </a:ext>
            </a:extLst>
          </p:cNvPr>
          <p:cNvSpPr txBox="1"/>
          <p:nvPr/>
        </p:nvSpPr>
        <p:spPr>
          <a:xfrm>
            <a:off x="5268452" y="4532665"/>
            <a:ext cx="16123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7020</a:t>
            </a:r>
            <a:endParaRPr lang="es-ES" sz="25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496264B-B0A3-4AA6-BABB-83E876141DB6}"/>
              </a:ext>
            </a:extLst>
          </p:cNvPr>
          <p:cNvSpPr txBox="1"/>
          <p:nvPr/>
        </p:nvSpPr>
        <p:spPr>
          <a:xfrm>
            <a:off x="6074615" y="2981692"/>
            <a:ext cx="978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26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53582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DFFFF97-4FC2-4C4D-BF19-DC9F89732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02" y="1012725"/>
            <a:ext cx="6967958" cy="58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94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4829" y="39583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329401" y="2668063"/>
            <a:ext cx="5791419" cy="30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73" dirty="0">
              <a:solidFill>
                <a:schemeClr val="bg1"/>
              </a:solidFill>
              <a:ea typeface="Arial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xmlns="" id="{2598ABC1-1EDB-4E78-B19B-0ABB50AAF111}"/>
              </a:ext>
            </a:extLst>
          </p:cNvPr>
          <p:cNvSpPr txBox="1"/>
          <p:nvPr/>
        </p:nvSpPr>
        <p:spPr>
          <a:xfrm>
            <a:off x="3579840" y="1029912"/>
            <a:ext cx="462923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200" b="1" dirty="0">
                <a:solidFill>
                  <a:srgbClr val="0070C0"/>
                </a:solidFill>
                <a:latin typeface="Roboto"/>
              </a:rPr>
              <a:t>RECURSOS TÉCNICOS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xmlns="" id="{45A97B1A-8287-46D1-8541-69B3CBDDC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122566"/>
              </p:ext>
            </p:extLst>
          </p:nvPr>
        </p:nvGraphicFramePr>
        <p:xfrm>
          <a:off x="1346200" y="1653233"/>
          <a:ext cx="9096513" cy="4296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82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29401" y="2641559"/>
            <a:ext cx="5791419" cy="30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73" dirty="0">
              <a:solidFill>
                <a:schemeClr val="bg1"/>
              </a:solidFill>
              <a:ea typeface="Arial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B6631E1E-A734-4BF6-A4C7-AF10D455372D}"/>
              </a:ext>
            </a:extLst>
          </p:cNvPr>
          <p:cNvSpPr txBox="1"/>
          <p:nvPr/>
        </p:nvSpPr>
        <p:spPr>
          <a:xfrm>
            <a:off x="614613" y="2785286"/>
            <a:ext cx="4894323" cy="2061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presente proyecto piloto CONOCE A UN CIENTÍFICO, actividad destinada a los clubes de ciencia y tecnología a nivel nacional, será evaluado en forma permanente con los siguientes instrumentos,  con la finalidad de registrar, reprogramar las actividades propuestas en función del objetivo planteado.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xmlns="" id="{2598ABC1-1EDB-4E78-B19B-0ABB50AAF111}"/>
              </a:ext>
            </a:extLst>
          </p:cNvPr>
          <p:cNvSpPr txBox="1"/>
          <p:nvPr/>
        </p:nvSpPr>
        <p:spPr>
          <a:xfrm>
            <a:off x="1689286" y="2052153"/>
            <a:ext cx="301002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200" b="1" dirty="0">
                <a:solidFill>
                  <a:srgbClr val="0070C0"/>
                </a:solidFill>
                <a:latin typeface="Roboto"/>
              </a:rPr>
              <a:t>EVALUACIÓN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CAE46444-50FB-4C01-98B6-061D932C0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433271"/>
              </p:ext>
            </p:extLst>
          </p:nvPr>
        </p:nvGraphicFramePr>
        <p:xfrm>
          <a:off x="5608390" y="1338471"/>
          <a:ext cx="4894324" cy="4833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13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D01E50-4E70-4170-B172-F268EF55EBCA}"/>
              </a:ext>
            </a:extLst>
          </p:cNvPr>
          <p:cNvSpPr txBox="1"/>
          <p:nvPr/>
        </p:nvSpPr>
        <p:spPr>
          <a:xfrm>
            <a:off x="5010110" y="36640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xmlns="" id="{B74672D8-D14E-42EA-9EBE-D7C2A7C5B18E}"/>
              </a:ext>
            </a:extLst>
          </p:cNvPr>
          <p:cNvSpPr txBox="1"/>
          <p:nvPr/>
        </p:nvSpPr>
        <p:spPr>
          <a:xfrm>
            <a:off x="4036426" y="1454688"/>
            <a:ext cx="411914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Roboto"/>
              </a:rPr>
              <a:t>DATOS GENERALES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CB1CCED1-ED65-4873-92FE-A6E429D58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158494"/>
              </p:ext>
            </p:extLst>
          </p:nvPr>
        </p:nvGraphicFramePr>
        <p:xfrm>
          <a:off x="1340679" y="1700909"/>
          <a:ext cx="9022521" cy="4459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564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EBAD627-8BB4-4DCD-B459-F15B7770B97D}"/>
              </a:ext>
            </a:extLst>
          </p:cNvPr>
          <p:cNvSpPr txBox="1"/>
          <p:nvPr/>
        </p:nvSpPr>
        <p:spPr>
          <a:xfrm>
            <a:off x="625100" y="2413337"/>
            <a:ext cx="892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7200" b="1" dirty="0" bmk="_Hlk39567292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Gracias</a:t>
            </a:r>
            <a:endParaRPr kumimoji="0" lang="es-ES" altLang="es-ES" sz="8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D0EB4C6-4813-4530-88A0-CC368A358DDF}"/>
              </a:ext>
            </a:extLst>
          </p:cNvPr>
          <p:cNvSpPr txBox="1"/>
          <p:nvPr/>
        </p:nvSpPr>
        <p:spPr>
          <a:xfrm>
            <a:off x="2041221" y="401692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Dra. Myra E. Flores</a:t>
            </a:r>
          </a:p>
          <a:p>
            <a:pPr algn="ctr"/>
            <a:r>
              <a:rPr lang="es-ES" sz="1800" b="1" dirty="0">
                <a:solidFill>
                  <a:schemeClr val="bg1"/>
                </a:solidFill>
              </a:rPr>
              <a:t>mflores@concytec.gob.pe</a:t>
            </a:r>
          </a:p>
          <a:p>
            <a:pPr algn="ctr"/>
            <a:r>
              <a:rPr lang="es-PE" sz="1800" b="1" dirty="0">
                <a:solidFill>
                  <a:srgbClr val="5ABCC6"/>
                </a:solidFill>
              </a:rPr>
              <a:t>PROGRAMA ESPECIAL DE POPULARIZACIÓN DE LA CTeI</a:t>
            </a:r>
          </a:p>
          <a:p>
            <a:pPr algn="ctr"/>
            <a:r>
              <a:rPr lang="es-PE" sz="1800" b="1" dirty="0">
                <a:solidFill>
                  <a:srgbClr val="5ABCC6"/>
                </a:solidFill>
              </a:rPr>
              <a:t>DIRECCIÓN DE POLÍTICAS Y PROGRAMAS DE CTeI</a:t>
            </a:r>
          </a:p>
          <a:p>
            <a:pPr algn="ctr"/>
            <a:endParaRPr lang="es-P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8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6723" y="33629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50AC4DB3-EEC1-4AF7-A1E3-229239A07817}"/>
              </a:ext>
            </a:extLst>
          </p:cNvPr>
          <p:cNvSpPr txBox="1"/>
          <p:nvPr/>
        </p:nvSpPr>
        <p:spPr>
          <a:xfrm>
            <a:off x="6507796" y="2101027"/>
            <a:ext cx="4599327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presente proyecto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CONOCE A UN CIENTÍFICO 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dirigido a los clubes de ciencias y tecnología del Perú, se alinea dentro del marco del plan de acción para la implementación de clubes de ciencia y tecnología a nivel nacional, y los marcos normativos regionales 2020-2021, donde se establece como un gran objetivo general el mejoramiento y fortalecimiento del desempeño de la ciencia, tecnología e innovación tecnológica en el país. </a:t>
            </a:r>
            <a:endParaRPr lang="es-ES" sz="2000" dirty="0">
              <a:latin typeface="Roboto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6133D6C-F062-4F82-A5E9-2BFCBDFFA554}"/>
              </a:ext>
            </a:extLst>
          </p:cNvPr>
          <p:cNvSpPr txBox="1"/>
          <p:nvPr/>
        </p:nvSpPr>
        <p:spPr>
          <a:xfrm>
            <a:off x="6331419" y="1316196"/>
            <a:ext cx="477570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FUNDAMENTACIÓN</a:t>
            </a:r>
            <a:endParaRPr lang="es-ES" sz="3200" b="1" dirty="0">
              <a:solidFill>
                <a:srgbClr val="0070C0"/>
              </a:solidFill>
              <a:latin typeface="Roboto"/>
            </a:endParaRPr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xmlns="" id="{C8B6124C-30B0-4A3E-85B6-8965F6CBD2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3"/>
          <a:stretch/>
        </p:blipFill>
        <p:spPr>
          <a:xfrm>
            <a:off x="674096" y="1808639"/>
            <a:ext cx="5010110" cy="28335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BAA5B0A-107C-4ABD-8D82-A7D3D95F7FC1}"/>
              </a:ext>
            </a:extLst>
          </p:cNvPr>
          <p:cNvSpPr txBox="1"/>
          <p:nvPr/>
        </p:nvSpPr>
        <p:spPr>
          <a:xfrm>
            <a:off x="3277378" y="1808640"/>
            <a:ext cx="2406828" cy="584775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bg1"/>
                </a:solidFill>
                <a:latin typeface="Montserrat" pitchFamily="2" charset="77"/>
              </a:rPr>
              <a:t>Dra. Sara Purca</a:t>
            </a:r>
          </a:p>
          <a:p>
            <a:pPr algn="ctr"/>
            <a:r>
              <a:rPr lang="es-PE" sz="1600" b="1" dirty="0">
                <a:solidFill>
                  <a:schemeClr val="bg1"/>
                </a:solidFill>
                <a:latin typeface="Montserrat" pitchFamily="2" charset="77"/>
              </a:rPr>
              <a:t>I.E. General Prado - Callao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10F32E1A-FF48-47BE-BB30-AE41AD1C8569}"/>
              </a:ext>
            </a:extLst>
          </p:cNvPr>
          <p:cNvSpPr txBox="1">
            <a:spLocks/>
          </p:cNvSpPr>
          <p:nvPr/>
        </p:nvSpPr>
        <p:spPr>
          <a:xfrm>
            <a:off x="674096" y="4642238"/>
            <a:ext cx="5010110" cy="584775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800" dirty="0">
                <a:solidFill>
                  <a:schemeClr val="bg1"/>
                </a:solidFill>
              </a:rPr>
              <a:t>La ciencia contada en primera persona, por los profesionales que la desarrollan</a:t>
            </a:r>
            <a:endParaRPr lang="es-P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1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3362" y="36640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50AC4DB3-EEC1-4AF7-A1E3-229239A07817}"/>
              </a:ext>
            </a:extLst>
          </p:cNvPr>
          <p:cNvSpPr txBox="1"/>
          <p:nvPr/>
        </p:nvSpPr>
        <p:spPr>
          <a:xfrm>
            <a:off x="7149924" y="2809111"/>
            <a:ext cx="3942969" cy="1302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Promover y/o fortalecer la vocación científica entre los miembros de los clubes de ciencia y tecnología del Perú.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6133D6C-F062-4F82-A5E9-2BFCBDFFA554}"/>
              </a:ext>
            </a:extLst>
          </p:cNvPr>
          <p:cNvSpPr txBox="1"/>
          <p:nvPr/>
        </p:nvSpPr>
        <p:spPr>
          <a:xfrm>
            <a:off x="7149923" y="1938397"/>
            <a:ext cx="394296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OBJETIVO GENERAL</a:t>
            </a:r>
            <a:endParaRPr lang="es-ES" sz="3200" b="1" dirty="0">
              <a:solidFill>
                <a:srgbClr val="0070C0"/>
              </a:solidFill>
              <a:latin typeface="Roboto"/>
            </a:endParaRPr>
          </a:p>
        </p:txBody>
      </p:sp>
      <p:pic>
        <p:nvPicPr>
          <p:cNvPr id="9" name="Marcador de contenido 3">
            <a:extLst>
              <a:ext uri="{FF2B5EF4-FFF2-40B4-BE49-F238E27FC236}">
                <a16:creationId xmlns:a16="http://schemas.microsoft.com/office/drawing/2014/main" xmlns="" id="{D2286CE7-E5A0-489C-82AA-A2737AB7D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10654" r="16232" b="30160"/>
          <a:stretch/>
        </p:blipFill>
        <p:spPr>
          <a:xfrm>
            <a:off x="1112359" y="1574553"/>
            <a:ext cx="4996893" cy="306288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D4B17F2-16EF-45BA-BBB3-1A3D3E1BC712}"/>
              </a:ext>
            </a:extLst>
          </p:cNvPr>
          <p:cNvSpPr txBox="1"/>
          <p:nvPr/>
        </p:nvSpPr>
        <p:spPr>
          <a:xfrm>
            <a:off x="3286539" y="1574553"/>
            <a:ext cx="2822713" cy="646331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Montserrat" pitchFamily="2" charset="77"/>
              </a:rPr>
              <a:t>Dra. Carmen García</a:t>
            </a:r>
          </a:p>
          <a:p>
            <a:pPr algn="ctr"/>
            <a:r>
              <a:rPr lang="es-PE" b="1" dirty="0">
                <a:solidFill>
                  <a:schemeClr val="bg1"/>
                </a:solidFill>
                <a:latin typeface="Montserrat" pitchFamily="2" charset="77"/>
              </a:rPr>
              <a:t>I.E. Virgen Asunta - Iquitos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xmlns="" id="{B8BFAE0A-A096-4C14-88A3-0426D6AE23CC}"/>
              </a:ext>
            </a:extLst>
          </p:cNvPr>
          <p:cNvSpPr txBox="1">
            <a:spLocks/>
          </p:cNvSpPr>
          <p:nvPr/>
        </p:nvSpPr>
        <p:spPr>
          <a:xfrm>
            <a:off x="1112359" y="4636293"/>
            <a:ext cx="5010110" cy="584775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800" dirty="0">
                <a:solidFill>
                  <a:schemeClr val="bg1"/>
                </a:solidFill>
              </a:rPr>
              <a:t>La ciencia contada en primera persona, por los profesionales que la desarrollan</a:t>
            </a:r>
            <a:endParaRPr lang="es-P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4047" y="360843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329401" y="2668063"/>
            <a:ext cx="5791419" cy="30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73" dirty="0">
              <a:solidFill>
                <a:schemeClr val="bg1"/>
              </a:solidFill>
              <a:ea typeface="Arial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50AC4DB3-EEC1-4AF7-A1E3-229239A07817}"/>
              </a:ext>
            </a:extLst>
          </p:cNvPr>
          <p:cNvSpPr txBox="1"/>
          <p:nvPr/>
        </p:nvSpPr>
        <p:spPr>
          <a:xfrm>
            <a:off x="5830957" y="2211898"/>
            <a:ext cx="5434952" cy="2949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Establecer un primer acercamiento entre el cuerpo de científicos calificados por el CONCYTEC y los clubes de ciencia y tecnología del Perú.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Visibilizar a los científicos peruanos como un modelo profesional, así como su línea de investigación, entre los miembros de los clubes de ciencia y tecnología. 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6133D6C-F062-4F82-A5E9-2BFCBDFFA554}"/>
              </a:ext>
            </a:extLst>
          </p:cNvPr>
          <p:cNvSpPr txBox="1"/>
          <p:nvPr/>
        </p:nvSpPr>
        <p:spPr>
          <a:xfrm>
            <a:off x="6693911" y="1519534"/>
            <a:ext cx="416431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OBJETIVO ESPECÍFICO</a:t>
            </a:r>
            <a:endParaRPr lang="es-ES" sz="3200" b="1" dirty="0">
              <a:solidFill>
                <a:srgbClr val="0070C0"/>
              </a:solidFill>
              <a:latin typeface="Roboto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12844EF-BE35-4465-8D6D-8E8FFB268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10" t="17740" r="3915" b="63586"/>
          <a:stretch/>
        </p:blipFill>
        <p:spPr>
          <a:xfrm>
            <a:off x="838547" y="1420019"/>
            <a:ext cx="4551755" cy="119044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4378378-8B09-4A53-9974-7FD82C948D76}"/>
              </a:ext>
            </a:extLst>
          </p:cNvPr>
          <p:cNvSpPr txBox="1"/>
          <p:nvPr/>
        </p:nvSpPr>
        <p:spPr>
          <a:xfrm>
            <a:off x="2216797" y="5138443"/>
            <a:ext cx="192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Data a mayo 2020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740CCDD-CB57-4CE6-BD03-8FFBEA31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2" y="2811245"/>
            <a:ext cx="5080826" cy="241317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3FCA1B0-B70C-48C5-9043-B2F7843BBC37}"/>
              </a:ext>
            </a:extLst>
          </p:cNvPr>
          <p:cNvSpPr/>
          <p:nvPr/>
        </p:nvSpPr>
        <p:spPr>
          <a:xfrm>
            <a:off x="715614" y="3765046"/>
            <a:ext cx="4916560" cy="478776"/>
          </a:xfrm>
          <a:prstGeom prst="rect">
            <a:avLst/>
          </a:prstGeom>
          <a:solidFill>
            <a:srgbClr val="A9AC2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D37B24B-FED0-4C29-AA85-8094CFF584E9}"/>
              </a:ext>
            </a:extLst>
          </p:cNvPr>
          <p:cNvSpPr txBox="1"/>
          <p:nvPr/>
        </p:nvSpPr>
        <p:spPr>
          <a:xfrm>
            <a:off x="1257178" y="2546764"/>
            <a:ext cx="3776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¿Qué investigadores serán invitados?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071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094" y="38390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329401" y="2668063"/>
            <a:ext cx="5791419" cy="30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73" dirty="0">
              <a:solidFill>
                <a:schemeClr val="bg1"/>
              </a:solidFill>
              <a:ea typeface="Arial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B6631E1E-A734-4BF6-A4C7-AF10D455372D}"/>
              </a:ext>
            </a:extLst>
          </p:cNvPr>
          <p:cNvSpPr txBox="1"/>
          <p:nvPr/>
        </p:nvSpPr>
        <p:spPr>
          <a:xfrm>
            <a:off x="5114125" y="1837821"/>
            <a:ext cx="5957052" cy="3617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Acercar a los niños, niñas, adolescentes y profesores de ciencias a los investigadores inscritos en el Registro Nacional de Ciencia, Tecnología e Innovación Tecnológica (RENACYT) para que puedan conocer, en primera persona, el testimonio de un profesional, de su región, que se dedica a la actividad científica. </a:t>
            </a:r>
            <a:endParaRPr lang="es-PE" sz="2000" dirty="0"/>
          </a:p>
          <a:p>
            <a:pPr algn="just"/>
            <a:endParaRPr lang="es-ES" sz="2000" dirty="0">
              <a:latin typeface="Roboto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000" dirty="0"/>
              <a:t>Beneficiar con el proyecto </a:t>
            </a:r>
            <a:r>
              <a:rPr lang="es-ES" sz="2000" i="1" dirty="0"/>
              <a:t>Conoce a un Científico </a:t>
            </a:r>
            <a:r>
              <a:rPr lang="es-ES" sz="2000" dirty="0"/>
              <a:t>a 260 clubes de ciencia y tecnología, que lograran beneficiar a 676 docentes y 7020 estudiantes de Educación Básica Regular a nivel nacional.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B987106-2C85-41DF-B990-AB4C2CFF2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43922"/>
            <a:ext cx="3863694" cy="56248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0CE165F-7C0D-422E-8CBD-146E00828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32" y="2572802"/>
            <a:ext cx="672020" cy="67202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47384E3-8D69-444C-9345-2BE44E284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72" y="1825561"/>
            <a:ext cx="650371" cy="6503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794C6AC-CC5D-4A6A-8EA6-DE188C481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98" y="5561440"/>
            <a:ext cx="650373" cy="6503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54778AB-B001-45AE-98BC-5403F1A4D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46" y="4085870"/>
            <a:ext cx="650372" cy="6503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261B6BB6-043D-45C2-8B69-3F4E894F1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23" y="4980463"/>
            <a:ext cx="650371" cy="65037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7CF0790B-EB70-4648-B3F3-2741E3D28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70" y="1774799"/>
            <a:ext cx="650371" cy="650371"/>
          </a:xfrm>
          <a:prstGeom prst="rect">
            <a:avLst/>
          </a:prstGeom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xmlns="" id="{2598ABC1-1EDB-4E78-B19B-0ABB50AAF111}"/>
              </a:ext>
            </a:extLst>
          </p:cNvPr>
          <p:cNvSpPr txBox="1"/>
          <p:nvPr/>
        </p:nvSpPr>
        <p:spPr>
          <a:xfrm>
            <a:off x="7593876" y="1308208"/>
            <a:ext cx="99755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200" b="1" dirty="0">
                <a:solidFill>
                  <a:srgbClr val="0070C0"/>
                </a:solidFill>
              </a:rPr>
              <a:t>META</a:t>
            </a:r>
            <a:endParaRPr lang="es-ES" sz="3200" b="1" dirty="0">
              <a:solidFill>
                <a:srgbClr val="0070C0"/>
              </a:solidFill>
              <a:latin typeface="Roboto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5005C80F-1CF7-45BF-ADE2-60227937049A}"/>
              </a:ext>
            </a:extLst>
          </p:cNvPr>
          <p:cNvGrpSpPr/>
          <p:nvPr/>
        </p:nvGrpSpPr>
        <p:grpSpPr>
          <a:xfrm>
            <a:off x="1737492" y="2908812"/>
            <a:ext cx="1654663" cy="1716197"/>
            <a:chOff x="1444486" y="2628860"/>
            <a:chExt cx="2553995" cy="2553995"/>
          </a:xfrm>
        </p:grpSpPr>
        <p:pic>
          <p:nvPicPr>
            <p:cNvPr id="21" name="Picture 8" descr="Lo último en investigación científica sobre el cáncer de páncreas ...">
              <a:extLst>
                <a:ext uri="{FF2B5EF4-FFF2-40B4-BE49-F238E27FC236}">
                  <a16:creationId xmlns:a16="http://schemas.microsoft.com/office/drawing/2014/main" xmlns="" id="{57C00A36-A2DC-498B-BE9C-FE60C470D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486" y="2628860"/>
              <a:ext cx="2553995" cy="255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xmlns="" id="{A0B03D88-A982-4C16-9D3D-0618E263145B}"/>
                </a:ext>
              </a:extLst>
            </p:cNvPr>
            <p:cNvSpPr txBox="1"/>
            <p:nvPr/>
          </p:nvSpPr>
          <p:spPr>
            <a:xfrm>
              <a:off x="2768359" y="4125700"/>
              <a:ext cx="865704" cy="3206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700" b="1" dirty="0">
                  <a:solidFill>
                    <a:srgbClr val="FFC000"/>
                  </a:solidFill>
                </a:rPr>
                <a:t>CONOCE A UN CIENTÍFICO</a:t>
              </a:r>
              <a:endParaRPr lang="es-ES" sz="700" b="1" dirty="0">
                <a:solidFill>
                  <a:srgbClr val="FFC000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69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2210" y="425472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329401" y="2668063"/>
            <a:ext cx="5791419" cy="30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73" dirty="0">
              <a:solidFill>
                <a:schemeClr val="bg1"/>
              </a:solidFill>
              <a:ea typeface="Arial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B6631E1E-A734-4BF6-A4C7-AF10D455372D}"/>
              </a:ext>
            </a:extLst>
          </p:cNvPr>
          <p:cNvSpPr txBox="1"/>
          <p:nvPr/>
        </p:nvSpPr>
        <p:spPr>
          <a:xfrm>
            <a:off x="6095999" y="2529110"/>
            <a:ext cx="4894323" cy="1961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Promover el asombro, la fascinación y el interés por la ciencia, tecnología e innovación en los niños, niñas y adolescentes peruanos a través de un conversatorio con un profesional de la ciencia, que podría ser tomado como modelo a seguir.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xmlns="" id="{2598ABC1-1EDB-4E78-B19B-0ABB50AAF111}"/>
              </a:ext>
            </a:extLst>
          </p:cNvPr>
          <p:cNvSpPr txBox="1"/>
          <p:nvPr/>
        </p:nvSpPr>
        <p:spPr>
          <a:xfrm>
            <a:off x="7247164" y="1859922"/>
            <a:ext cx="259199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200" b="1" dirty="0">
                <a:solidFill>
                  <a:srgbClr val="0070C0"/>
                </a:solidFill>
                <a:latin typeface="Roboto"/>
              </a:rPr>
              <a:t>ESTRATEGIA</a:t>
            </a:r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xmlns="" id="{154275F8-07A3-4BF2-84C8-6E0DF558BACA}"/>
              </a:ext>
            </a:extLst>
          </p:cNvPr>
          <p:cNvGrpSpPr>
            <a:grpSpLocks noChangeAspect="1"/>
          </p:cNvGrpSpPr>
          <p:nvPr/>
        </p:nvGrpSpPr>
        <p:grpSpPr>
          <a:xfrm>
            <a:off x="849504" y="1651145"/>
            <a:ext cx="4840648" cy="2776537"/>
            <a:chOff x="0" y="0"/>
            <a:chExt cx="7981950" cy="4578350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75132875-6E55-48A7-8B16-AD0843DCDE95}"/>
                </a:ext>
              </a:extLst>
            </p:cNvPr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9FAFC593-CF52-4D3F-8323-A83D7D55BDF0}"/>
                </a:ext>
              </a:extLst>
            </p:cNvPr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94436144-1BF5-471F-A6E3-DCC75E333CF5}"/>
                </a:ext>
              </a:extLst>
            </p:cNvPr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AAE286C6-83CF-44B9-A2AF-451BB86A2AE5}"/>
                </a:ext>
              </a:extLst>
            </p:cNvPr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054F370E-2D24-4F7F-BF43-8105585B78DF}"/>
              </a:ext>
            </a:extLst>
          </p:cNvPr>
          <p:cNvSpPr txBox="1"/>
          <p:nvPr/>
        </p:nvSpPr>
        <p:spPr>
          <a:xfrm>
            <a:off x="908274" y="4534225"/>
            <a:ext cx="4682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Glacial Indifference Bold"/>
              </a:rPr>
              <a:t>Transmisión a través de cuenta Zoom del CONCYTEC</a:t>
            </a:r>
            <a:endParaRPr lang="es-ES" sz="2800" b="1" dirty="0"/>
          </a:p>
        </p:txBody>
      </p:sp>
      <p:pic>
        <p:nvPicPr>
          <p:cNvPr id="1028" name="Picture 4" descr="La app 'Zoom' a debate por múltiples fallos de seguridad. — Una al Día">
            <a:extLst>
              <a:ext uri="{FF2B5EF4-FFF2-40B4-BE49-F238E27FC236}">
                <a16:creationId xmlns:a16="http://schemas.microsoft.com/office/drawing/2014/main" xmlns="" id="{3DCFB0EF-839C-418D-9EBF-63962526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97" y="1757560"/>
            <a:ext cx="3680942" cy="23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NCYTEC. Consejo Nacional de Ciencia, Tecnología e Innovación ...">
            <a:extLst>
              <a:ext uri="{FF2B5EF4-FFF2-40B4-BE49-F238E27FC236}">
                <a16:creationId xmlns:a16="http://schemas.microsoft.com/office/drawing/2014/main" xmlns="" id="{D14B3975-A1E4-403B-9550-E58CE90C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98" y="1814555"/>
            <a:ext cx="1238332" cy="53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094" y="38390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329401" y="2668063"/>
            <a:ext cx="5791419" cy="30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73" dirty="0">
              <a:solidFill>
                <a:schemeClr val="bg1"/>
              </a:solidFill>
              <a:ea typeface="Arial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B6631E1E-A734-4BF6-A4C7-AF10D455372D}"/>
              </a:ext>
            </a:extLst>
          </p:cNvPr>
          <p:cNvSpPr txBox="1"/>
          <p:nvPr/>
        </p:nvSpPr>
        <p:spPr>
          <a:xfrm>
            <a:off x="6957391" y="2613007"/>
            <a:ext cx="4355997" cy="1631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Fortalecimiento de capacidades para la popularización de la ciencia y tecnología a través de la formación en entornos virtuales de los miembros de los clubes de ciencia y tecnología a nivel nacional.</a:t>
            </a:r>
            <a:endParaRPr lang="es-P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xmlns="" id="{2598ABC1-1EDB-4E78-B19B-0ABB50AAF111}"/>
              </a:ext>
            </a:extLst>
          </p:cNvPr>
          <p:cNvSpPr txBox="1"/>
          <p:nvPr/>
        </p:nvSpPr>
        <p:spPr>
          <a:xfrm>
            <a:off x="7493738" y="1879874"/>
            <a:ext cx="301002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3200" b="1" dirty="0">
                <a:solidFill>
                  <a:srgbClr val="0070C0"/>
                </a:solidFill>
                <a:latin typeface="Roboto"/>
              </a:rPr>
              <a:t>COMPONENTE</a:t>
            </a: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xmlns="" id="{5FE50381-CF7E-4FB8-B4A8-ECC1B49AC5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516855"/>
              </p:ext>
            </p:extLst>
          </p:nvPr>
        </p:nvGraphicFramePr>
        <p:xfrm>
          <a:off x="733718" y="1563452"/>
          <a:ext cx="6056243" cy="3731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9641">
                  <a:extLst>
                    <a:ext uri="{9D8B030D-6E8A-4147-A177-3AD203B41FA5}">
                      <a16:colId xmlns:a16="http://schemas.microsoft.com/office/drawing/2014/main" xmlns="" val="2480013023"/>
                    </a:ext>
                  </a:extLst>
                </a:gridCol>
                <a:gridCol w="3296602">
                  <a:extLst>
                    <a:ext uri="{9D8B030D-6E8A-4147-A177-3AD203B41FA5}">
                      <a16:colId xmlns:a16="http://schemas.microsoft.com/office/drawing/2014/main" xmlns="" val="2163047064"/>
                    </a:ext>
                  </a:extLst>
                </a:gridCol>
              </a:tblGrid>
              <a:tr h="1595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</a:rPr>
                        <a:t>Testimonio de investigador - parte 1:</a:t>
                      </a:r>
                      <a:endParaRPr lang="es-PE" sz="13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</a:rPr>
                        <a:t>Biografía y pasatiempos. Investigador mostrará trayectoria desde el colegio a los estudios de postgrado. Incluye pasatiempos.</a:t>
                      </a:r>
                      <a:endParaRPr lang="es-PE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AB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</a:rPr>
                        <a:t>Situar al investigador como una persona común, formada en la región o entorno cercano a los estudiantes participantes</a:t>
                      </a:r>
                      <a:endParaRPr lang="es-PE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5AB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1231437"/>
                  </a:ext>
                </a:extLst>
              </a:tr>
              <a:tr h="1269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</a:rPr>
                        <a:t>Testimonio de investigador - parte 2:</a:t>
                      </a:r>
                      <a:endParaRPr lang="es-PE" sz="13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</a:rPr>
                        <a:t>Elección de carrera profesional (satisfacciones y dificultades afrontadas)</a:t>
                      </a:r>
                      <a:endParaRPr lang="es-PE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0D4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</a:rPr>
                        <a:t>Mostrar las satisfacciones y/o dificultades en la elección de la carrera profesional dedicada a las ciencias</a:t>
                      </a:r>
                      <a:endParaRPr lang="es-PE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0D4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481314"/>
                  </a:ext>
                </a:extLst>
              </a:tr>
              <a:tr h="866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</a:rPr>
                        <a:t>Testimonio de investigador - parte 3:</a:t>
                      </a:r>
                      <a:endParaRPr lang="es-PE" sz="13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</a:rPr>
                        <a:t>Tema de investigación</a:t>
                      </a:r>
                      <a:endParaRPr lang="es-PE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bg1"/>
                          </a:solidFill>
                          <a:effectLst/>
                        </a:rPr>
                        <a:t>Dar a conocer la línea de investigación del invitado del día</a:t>
                      </a:r>
                      <a:endParaRPr lang="es-PE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974382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E45745A-8D2E-4E5D-A099-12ABA7C8CD9B}"/>
              </a:ext>
            </a:extLst>
          </p:cNvPr>
          <p:cNvSpPr txBox="1"/>
          <p:nvPr/>
        </p:nvSpPr>
        <p:spPr>
          <a:xfrm>
            <a:off x="1457739" y="1073775"/>
            <a:ext cx="44262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¿Cómo estará distribuida la actividad?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12987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D01E50-4E70-4170-B172-F268EF55EBCA}"/>
              </a:ext>
            </a:extLst>
          </p:cNvPr>
          <p:cNvSpPr txBox="1"/>
          <p:nvPr/>
        </p:nvSpPr>
        <p:spPr>
          <a:xfrm>
            <a:off x="5010110" y="36640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xmlns="" id="{B74672D8-D14E-42EA-9EBE-D7C2A7C5B18E}"/>
              </a:ext>
            </a:extLst>
          </p:cNvPr>
          <p:cNvSpPr txBox="1"/>
          <p:nvPr/>
        </p:nvSpPr>
        <p:spPr>
          <a:xfrm>
            <a:off x="2941983" y="1034988"/>
            <a:ext cx="630803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Roboto"/>
              </a:rPr>
              <a:t>ACTIVIDADES PROGRAMADAS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545A5D40-4DF9-4DBD-8B19-A0CEE4D4A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463024"/>
              </p:ext>
            </p:extLst>
          </p:nvPr>
        </p:nvGraphicFramePr>
        <p:xfrm>
          <a:off x="3634063" y="1801563"/>
          <a:ext cx="6729137" cy="3989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4313414F-922E-4D26-B3FF-B6A9690BFF99}"/>
              </a:ext>
            </a:extLst>
          </p:cNvPr>
          <p:cNvGrpSpPr/>
          <p:nvPr/>
        </p:nvGrpSpPr>
        <p:grpSpPr>
          <a:xfrm>
            <a:off x="1444486" y="2628860"/>
            <a:ext cx="2553995" cy="2553995"/>
            <a:chOff x="1444486" y="2628860"/>
            <a:chExt cx="2553995" cy="2553995"/>
          </a:xfrm>
        </p:grpSpPr>
        <p:pic>
          <p:nvPicPr>
            <p:cNvPr id="2056" name="Picture 8" descr="Lo último en investigación científica sobre el cáncer de páncreas ...">
              <a:extLst>
                <a:ext uri="{FF2B5EF4-FFF2-40B4-BE49-F238E27FC236}">
                  <a16:creationId xmlns:a16="http://schemas.microsoft.com/office/drawing/2014/main" xmlns="" id="{51E468BD-0104-4FF5-AC3E-2468CB8BE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486" y="2628860"/>
              <a:ext cx="2553995" cy="255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xmlns="" id="{013EFDA9-9C51-42AF-9D66-B99DE742AFF1}"/>
                </a:ext>
              </a:extLst>
            </p:cNvPr>
            <p:cNvSpPr txBox="1"/>
            <p:nvPr/>
          </p:nvSpPr>
          <p:spPr>
            <a:xfrm>
              <a:off x="2768359" y="4125701"/>
              <a:ext cx="865704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1000" b="1" dirty="0">
                  <a:solidFill>
                    <a:srgbClr val="FFC000"/>
                  </a:solidFill>
                </a:rPr>
                <a:t>CONOCE A UN CIENTÍFICO</a:t>
              </a:r>
              <a:endParaRPr lang="es-ES" sz="1000" b="1" dirty="0">
                <a:solidFill>
                  <a:srgbClr val="FFC000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876752"/>
      </p:ext>
    </p:extLst>
  </p:cSld>
  <p:clrMapOvr>
    <a:masterClrMapping/>
  </p:clrMapOvr>
</p:sld>
</file>

<file path=ppt/theme/theme1.xml><?xml version="1.0" encoding="utf-8"?>
<a:theme xmlns:a="http://schemas.openxmlformats.org/drawingml/2006/main" name="CONCYTE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CYTEC" id="{48955688-B64A-4509-A4A2-420A801EAC2F}" vid="{A69B3B50-4DA0-4AC6-A4C3-9B27F0E50C95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CONCYTEC</Template>
  <TotalTime>2842</TotalTime>
  <Words>1366</Words>
  <Application>Microsoft Office PowerPoint</Application>
  <PresentationFormat>Panorámica</PresentationFormat>
  <Paragraphs>234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MS PGothic</vt:lpstr>
      <vt:lpstr>Arial</vt:lpstr>
      <vt:lpstr>Arial Black</vt:lpstr>
      <vt:lpstr>Bariol Regular</vt:lpstr>
      <vt:lpstr>Calibri</vt:lpstr>
      <vt:lpstr>Calibri Light</vt:lpstr>
      <vt:lpstr>Glacial Indifference Bold</vt:lpstr>
      <vt:lpstr>Montserrat</vt:lpstr>
      <vt:lpstr>Roboto</vt:lpstr>
      <vt:lpstr>Symbol</vt:lpstr>
      <vt:lpstr>Times New Roman</vt:lpstr>
      <vt:lpstr>CONCYTEC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Popularización de la ciencia</dc:creator>
  <cp:lastModifiedBy>vianna</cp:lastModifiedBy>
  <cp:revision>205</cp:revision>
  <dcterms:created xsi:type="dcterms:W3CDTF">2018-06-05T17:44:34Z</dcterms:created>
  <dcterms:modified xsi:type="dcterms:W3CDTF">2020-08-10T16:17:38Z</dcterms:modified>
</cp:coreProperties>
</file>